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sldIdLst>
    <p:sldId id="256" r:id="rId2"/>
    <p:sldId id="258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4" r:id="rId21"/>
    <p:sldId id="315" r:id="rId22"/>
    <p:sldId id="341" r:id="rId23"/>
    <p:sldId id="313" r:id="rId24"/>
    <p:sldId id="310" r:id="rId25"/>
    <p:sldId id="311" r:id="rId26"/>
    <p:sldId id="312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4" r:id="rId44"/>
    <p:sldId id="332" r:id="rId45"/>
    <p:sldId id="333" r:id="rId46"/>
    <p:sldId id="335" r:id="rId47"/>
    <p:sldId id="336" r:id="rId48"/>
    <p:sldId id="337" r:id="rId49"/>
    <p:sldId id="340" r:id="rId50"/>
    <p:sldId id="338" r:id="rId51"/>
    <p:sldId id="342" r:id="rId52"/>
    <p:sldId id="339" r:id="rId53"/>
    <p:sldId id="34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Vasilyev" initials="AV" lastIdx="3" clrIdx="0">
    <p:extLst>
      <p:ext uri="{19B8F6BF-5375-455C-9EA6-DF929625EA0E}">
        <p15:presenceInfo xmlns:p15="http://schemas.microsoft.com/office/powerpoint/2012/main" userId="c9a2c3308cbc8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BCC5B109-6088-445A-8353-914DDB338020}"/>
    <pc:docChg chg="undo custSel addSld delSld modSld sldOrd">
      <pc:chgData name="Anton Vasilyev" userId="c9a2c3308cbc88f4" providerId="LiveId" clId="{BCC5B109-6088-445A-8353-914DDB338020}" dt="2020-12-01T14:28:20.679" v="7475" actId="14826"/>
      <pc:docMkLst>
        <pc:docMk/>
      </pc:docMkLst>
      <pc:sldChg chg="modSp">
        <pc:chgData name="Anton Vasilyev" userId="c9a2c3308cbc88f4" providerId="LiveId" clId="{BCC5B109-6088-445A-8353-914DDB338020}" dt="2020-12-01T14:27:17.120" v="7469" actId="14826"/>
        <pc:sldMkLst>
          <pc:docMk/>
          <pc:sldMk cId="1118610924" sldId="259"/>
        </pc:sldMkLst>
        <pc:picChg chg="mod">
          <ac:chgData name="Anton Vasilyev" userId="c9a2c3308cbc88f4" providerId="LiveId" clId="{BCC5B109-6088-445A-8353-914DDB338020}" dt="2020-12-01T14:27:17.120" v="7469" actId="14826"/>
          <ac:picMkLst>
            <pc:docMk/>
            <pc:sldMk cId="1118610924" sldId="259"/>
            <ac:picMk id="6" creationId="{6EE5CEB1-367D-46B0-BE45-043A7B511222}"/>
          </ac:picMkLst>
        </pc:picChg>
      </pc:sldChg>
      <pc:sldChg chg="modSp">
        <pc:chgData name="Anton Vasilyev" userId="c9a2c3308cbc88f4" providerId="LiveId" clId="{BCC5B109-6088-445A-8353-914DDB338020}" dt="2020-12-01T14:27:27.133" v="7470" actId="14826"/>
        <pc:sldMkLst>
          <pc:docMk/>
          <pc:sldMk cId="920275543" sldId="264"/>
        </pc:sldMkLst>
        <pc:picChg chg="mod">
          <ac:chgData name="Anton Vasilyev" userId="c9a2c3308cbc88f4" providerId="LiveId" clId="{BCC5B109-6088-445A-8353-914DDB338020}" dt="2020-12-01T14:27:27.133" v="7470" actId="14826"/>
          <ac:picMkLst>
            <pc:docMk/>
            <pc:sldMk cId="920275543" sldId="264"/>
            <ac:picMk id="6" creationId="{DEC023BD-1473-4477-A6FD-9999804B9FFB}"/>
          </ac:picMkLst>
        </pc:picChg>
      </pc:sldChg>
      <pc:sldChg chg="modSp">
        <pc:chgData name="Anton Vasilyev" userId="c9a2c3308cbc88f4" providerId="LiveId" clId="{BCC5B109-6088-445A-8353-914DDB338020}" dt="2020-12-01T14:27:37.807" v="7471" actId="14826"/>
        <pc:sldMkLst>
          <pc:docMk/>
          <pc:sldMk cId="1939086655" sldId="265"/>
        </pc:sldMkLst>
        <pc:picChg chg="mod">
          <ac:chgData name="Anton Vasilyev" userId="c9a2c3308cbc88f4" providerId="LiveId" clId="{BCC5B109-6088-445A-8353-914DDB338020}" dt="2020-12-01T14:27:37.807" v="7471" actId="14826"/>
          <ac:picMkLst>
            <pc:docMk/>
            <pc:sldMk cId="1939086655" sldId="265"/>
            <ac:picMk id="7" creationId="{07CF9FED-6C5F-49F9-BAAB-6CE2E5107BD8}"/>
          </ac:picMkLst>
        </pc:picChg>
      </pc:sldChg>
      <pc:sldChg chg="modSp mod">
        <pc:chgData name="Anton Vasilyev" userId="c9a2c3308cbc88f4" providerId="LiveId" clId="{BCC5B109-6088-445A-8353-914DDB338020}" dt="2020-12-01T10:51:14.819" v="6389" actId="20577"/>
        <pc:sldMkLst>
          <pc:docMk/>
          <pc:sldMk cId="2311955487" sldId="266"/>
        </pc:sldMkLst>
        <pc:spChg chg="mod">
          <ac:chgData name="Anton Vasilyev" userId="c9a2c3308cbc88f4" providerId="LiveId" clId="{BCC5B109-6088-445A-8353-914DDB338020}" dt="2020-12-01T10:51:14.819" v="6389" actId="20577"/>
          <ac:spMkLst>
            <pc:docMk/>
            <pc:sldMk cId="2311955487" sldId="266"/>
            <ac:spMk id="3" creationId="{6EB5EA79-2747-4663-9DD7-388DB5EDF6F6}"/>
          </ac:spMkLst>
        </pc:spChg>
      </pc:sldChg>
      <pc:sldChg chg="modSp">
        <pc:chgData name="Anton Vasilyev" userId="c9a2c3308cbc88f4" providerId="LiveId" clId="{BCC5B109-6088-445A-8353-914DDB338020}" dt="2020-12-01T14:27:52.192" v="7472" actId="14826"/>
        <pc:sldMkLst>
          <pc:docMk/>
          <pc:sldMk cId="865312838" sldId="267"/>
        </pc:sldMkLst>
        <pc:picChg chg="mod">
          <ac:chgData name="Anton Vasilyev" userId="c9a2c3308cbc88f4" providerId="LiveId" clId="{BCC5B109-6088-445A-8353-914DDB338020}" dt="2020-12-01T14:27:52.192" v="7472" actId="14826"/>
          <ac:picMkLst>
            <pc:docMk/>
            <pc:sldMk cId="865312838" sldId="267"/>
            <ac:picMk id="6" creationId="{A0322383-0620-4D83-839E-0F17BF962628}"/>
          </ac:picMkLst>
        </pc:picChg>
      </pc:sldChg>
      <pc:sldChg chg="modSp">
        <pc:chgData name="Anton Vasilyev" userId="c9a2c3308cbc88f4" providerId="LiveId" clId="{BCC5B109-6088-445A-8353-914DDB338020}" dt="2020-12-01T14:27:58.090" v="7473" actId="14826"/>
        <pc:sldMkLst>
          <pc:docMk/>
          <pc:sldMk cId="105176200" sldId="268"/>
        </pc:sldMkLst>
        <pc:picChg chg="mod">
          <ac:chgData name="Anton Vasilyev" userId="c9a2c3308cbc88f4" providerId="LiveId" clId="{BCC5B109-6088-445A-8353-914DDB338020}" dt="2020-12-01T14:27:58.090" v="7473" actId="14826"/>
          <ac:picMkLst>
            <pc:docMk/>
            <pc:sldMk cId="105176200" sldId="268"/>
            <ac:picMk id="6" creationId="{A0322383-0620-4D83-839E-0F17BF962628}"/>
          </ac:picMkLst>
        </pc:picChg>
      </pc:sldChg>
      <pc:sldChg chg="addCm delCm">
        <pc:chgData name="Anton Vasilyev" userId="c9a2c3308cbc88f4" providerId="LiveId" clId="{BCC5B109-6088-445A-8353-914DDB338020}" dt="2020-11-30T10:42:07.269" v="29" actId="1592"/>
        <pc:sldMkLst>
          <pc:docMk/>
          <pc:sldMk cId="3086227856" sldId="270"/>
        </pc:sldMkLst>
      </pc:sldChg>
      <pc:sldChg chg="modSp add mod ord">
        <pc:chgData name="Anton Vasilyev" userId="c9a2c3308cbc88f4" providerId="LiveId" clId="{BCC5B109-6088-445A-8353-914DDB338020}" dt="2020-12-01T10:23:25.270" v="5654" actId="114"/>
        <pc:sldMkLst>
          <pc:docMk/>
          <pc:sldMk cId="4028236015" sldId="272"/>
        </pc:sldMkLst>
        <pc:spChg chg="mod">
          <ac:chgData name="Anton Vasilyev" userId="c9a2c3308cbc88f4" providerId="LiveId" clId="{BCC5B109-6088-445A-8353-914DDB338020}" dt="2020-11-30T10:40:20.193" v="25" actId="20577"/>
          <ac:spMkLst>
            <pc:docMk/>
            <pc:sldMk cId="4028236015" sldId="272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23:25.270" v="5654" actId="114"/>
          <ac:spMkLst>
            <pc:docMk/>
            <pc:sldMk cId="4028236015" sldId="272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1-30T11:07:37.124" v="1091" actId="20577"/>
        <pc:sldMkLst>
          <pc:docMk/>
          <pc:sldMk cId="1633435098" sldId="273"/>
        </pc:sldMkLst>
        <pc:spChg chg="mod">
          <ac:chgData name="Anton Vasilyev" userId="c9a2c3308cbc88f4" providerId="LiveId" clId="{BCC5B109-6088-445A-8353-914DDB338020}" dt="2020-11-30T10:43:44.017" v="52" actId="20577"/>
          <ac:spMkLst>
            <pc:docMk/>
            <pc:sldMk cId="1633435098" sldId="273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07:37.124" v="1091" actId="20577"/>
          <ac:spMkLst>
            <pc:docMk/>
            <pc:sldMk cId="1633435098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09:09.341" v="1243" actId="20577"/>
        <pc:sldMkLst>
          <pc:docMk/>
          <pc:sldMk cId="1352170733" sldId="274"/>
        </pc:sldMkLst>
        <pc:spChg chg="mod">
          <ac:chgData name="Anton Vasilyev" userId="c9a2c3308cbc88f4" providerId="LiveId" clId="{BCC5B109-6088-445A-8353-914DDB338020}" dt="2020-11-30T11:09:09.341" v="1243" actId="20577"/>
          <ac:spMkLst>
            <pc:docMk/>
            <pc:sldMk cId="1352170733" sldId="274"/>
            <ac:spMk id="3" creationId="{6EB5EA79-2747-4663-9DD7-388DB5EDF6F6}"/>
          </ac:spMkLst>
        </pc:spChg>
      </pc:sldChg>
      <pc:sldChg chg="modSp add del mod">
        <pc:chgData name="Anton Vasilyev" userId="c9a2c3308cbc88f4" providerId="LiveId" clId="{BCC5B109-6088-445A-8353-914DDB338020}" dt="2020-11-30T11:09:43.809" v="1250" actId="47"/>
        <pc:sldMkLst>
          <pc:docMk/>
          <pc:sldMk cId="3556850406" sldId="275"/>
        </pc:sldMkLst>
        <pc:spChg chg="mod">
          <ac:chgData name="Anton Vasilyev" userId="c9a2c3308cbc88f4" providerId="LiveId" clId="{BCC5B109-6088-445A-8353-914DDB338020}" dt="2020-11-30T11:05:25.253" v="1027" actId="20577"/>
          <ac:spMkLst>
            <pc:docMk/>
            <pc:sldMk cId="3556850406" sldId="275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09:30.790" v="1246" actId="20577"/>
          <ac:spMkLst>
            <pc:docMk/>
            <pc:sldMk cId="3556850406" sldId="275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1-30T11:17:59.136" v="1516" actId="2710"/>
        <pc:sldMkLst>
          <pc:docMk/>
          <pc:sldMk cId="4011706165" sldId="276"/>
        </pc:sldMkLst>
        <pc:spChg chg="mod">
          <ac:chgData name="Anton Vasilyev" userId="c9a2c3308cbc88f4" providerId="LiveId" clId="{BCC5B109-6088-445A-8353-914DDB338020}" dt="2020-11-30T11:09:50.670" v="1265" actId="20577"/>
          <ac:spMkLst>
            <pc:docMk/>
            <pc:sldMk cId="4011706165" sldId="276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17:59.136" v="1516" actId="2710"/>
          <ac:spMkLst>
            <pc:docMk/>
            <pc:sldMk cId="4011706165" sldId="27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30:41.917" v="1991" actId="6549"/>
        <pc:sldMkLst>
          <pc:docMk/>
          <pc:sldMk cId="3108426623" sldId="277"/>
        </pc:sldMkLst>
        <pc:spChg chg="mod">
          <ac:chgData name="Anton Vasilyev" userId="c9a2c3308cbc88f4" providerId="LiveId" clId="{BCC5B109-6088-445A-8353-914DDB338020}" dt="2020-11-30T11:20:23.682" v="1542" actId="20577"/>
          <ac:spMkLst>
            <pc:docMk/>
            <pc:sldMk cId="3108426623" sldId="277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30:41.917" v="1991" actId="6549"/>
          <ac:spMkLst>
            <pc:docMk/>
            <pc:sldMk cId="3108426623" sldId="27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41:26.178" v="2093" actId="20577"/>
        <pc:sldMkLst>
          <pc:docMk/>
          <pc:sldMk cId="2715417937" sldId="278"/>
        </pc:sldMkLst>
        <pc:spChg chg="mod">
          <ac:chgData name="Anton Vasilyev" userId="c9a2c3308cbc88f4" providerId="LiveId" clId="{BCC5B109-6088-445A-8353-914DDB338020}" dt="2020-11-30T11:31:25.308" v="2004" actId="20577"/>
          <ac:spMkLst>
            <pc:docMk/>
            <pc:sldMk cId="2715417937" sldId="278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41:26.178" v="2093" actId="20577"/>
          <ac:spMkLst>
            <pc:docMk/>
            <pc:sldMk cId="2715417937" sldId="27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41:35.276" v="2096" actId="20577"/>
        <pc:sldMkLst>
          <pc:docMk/>
          <pc:sldMk cId="3663263728" sldId="279"/>
        </pc:sldMkLst>
        <pc:spChg chg="mod">
          <ac:chgData name="Anton Vasilyev" userId="c9a2c3308cbc88f4" providerId="LiveId" clId="{BCC5B109-6088-445A-8353-914DDB338020}" dt="2020-11-30T11:41:35.276" v="2096" actId="20577"/>
          <ac:spMkLst>
            <pc:docMk/>
            <pc:sldMk cId="3663263728" sldId="279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2-01T14:28:11.594" v="7474" actId="14826"/>
        <pc:sldMkLst>
          <pc:docMk/>
          <pc:sldMk cId="2554707245" sldId="280"/>
        </pc:sldMkLst>
        <pc:spChg chg="mod">
          <ac:chgData name="Anton Vasilyev" userId="c9a2c3308cbc88f4" providerId="LiveId" clId="{BCC5B109-6088-445A-8353-914DDB338020}" dt="2020-11-30T11:47:55.771" v="2124" actId="20577"/>
          <ac:spMkLst>
            <pc:docMk/>
            <pc:sldMk cId="2554707245" sldId="280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48:12.099" v="2163" actId="20577"/>
          <ac:spMkLst>
            <pc:docMk/>
            <pc:sldMk cId="2554707245" sldId="280"/>
            <ac:spMk id="3" creationId="{6EB5EA79-2747-4663-9DD7-388DB5EDF6F6}"/>
          </ac:spMkLst>
        </pc:spChg>
        <pc:picChg chg="mod">
          <ac:chgData name="Anton Vasilyev" userId="c9a2c3308cbc88f4" providerId="LiveId" clId="{BCC5B109-6088-445A-8353-914DDB338020}" dt="2020-12-01T14:28:11.594" v="7474" actId="14826"/>
          <ac:picMkLst>
            <pc:docMk/>
            <pc:sldMk cId="2554707245" sldId="280"/>
            <ac:picMk id="6" creationId="{A0322383-0620-4D83-839E-0F17BF962628}"/>
          </ac:picMkLst>
        </pc:picChg>
      </pc:sldChg>
      <pc:sldChg chg="modSp add mod ord">
        <pc:chgData name="Anton Vasilyev" userId="c9a2c3308cbc88f4" providerId="LiveId" clId="{BCC5B109-6088-445A-8353-914DDB338020}" dt="2020-12-01T09:35:14.453" v="5293" actId="113"/>
        <pc:sldMkLst>
          <pc:docMk/>
          <pc:sldMk cId="2209882307" sldId="281"/>
        </pc:sldMkLst>
        <pc:spChg chg="mod">
          <ac:chgData name="Anton Vasilyev" userId="c9a2c3308cbc88f4" providerId="LiveId" clId="{BCC5B109-6088-445A-8353-914DDB338020}" dt="2020-12-01T09:21:44.900" v="4060" actId="6549"/>
          <ac:spMkLst>
            <pc:docMk/>
            <pc:sldMk cId="2209882307" sldId="281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35:14.453" v="5293" actId="113"/>
          <ac:spMkLst>
            <pc:docMk/>
            <pc:sldMk cId="2209882307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BCC5B109-6088-445A-8353-914DDB338020}" dt="2020-12-01T09:22:29.482" v="4134" actId="20577"/>
        <pc:sldMkLst>
          <pc:docMk/>
          <pc:sldMk cId="367251973" sldId="282"/>
        </pc:sldMkLst>
        <pc:spChg chg="mod">
          <ac:chgData name="Anton Vasilyev" userId="c9a2c3308cbc88f4" providerId="LiveId" clId="{BCC5B109-6088-445A-8353-914DDB338020}" dt="2020-12-01T09:22:29.482" v="4134" actId="20577"/>
          <ac:spMkLst>
            <pc:docMk/>
            <pc:sldMk cId="367251973" sldId="282"/>
            <ac:spMk id="2" creationId="{4454E273-1BD3-4886-B183-8EA0CD8AA0F5}"/>
          </ac:spMkLst>
        </pc:spChg>
        <pc:spChg chg="del mod">
          <ac:chgData name="Anton Vasilyev" userId="c9a2c3308cbc88f4" providerId="LiveId" clId="{BCC5B109-6088-445A-8353-914DDB338020}" dt="2020-11-30T13:43:58.225" v="2783" actId="1957"/>
          <ac:spMkLst>
            <pc:docMk/>
            <pc:sldMk cId="367251973" sldId="282"/>
            <ac:spMk id="3" creationId="{6EB5EA79-2747-4663-9DD7-388DB5EDF6F6}"/>
          </ac:spMkLst>
        </pc:spChg>
        <pc:spChg chg="add del mod">
          <ac:chgData name="Anton Vasilyev" userId="c9a2c3308cbc88f4" providerId="LiveId" clId="{BCC5B109-6088-445A-8353-914DDB338020}" dt="2020-11-30T14:15:42.015" v="2792" actId="478"/>
          <ac:spMkLst>
            <pc:docMk/>
            <pc:sldMk cId="367251973" sldId="282"/>
            <ac:spMk id="11" creationId="{C1839BB6-974C-4D45-93EC-F6025D897582}"/>
          </ac:spMkLst>
        </pc:spChg>
        <pc:spChg chg="add mod">
          <ac:chgData name="Anton Vasilyev" userId="c9a2c3308cbc88f4" providerId="LiveId" clId="{BCC5B109-6088-445A-8353-914DDB338020}" dt="2020-11-30T14:17:10.366" v="2882" actId="122"/>
          <ac:spMkLst>
            <pc:docMk/>
            <pc:sldMk cId="367251973" sldId="282"/>
            <ac:spMk id="14" creationId="{8159BFE4-C834-4475-AF16-1E9078229F3E}"/>
          </ac:spMkLst>
        </pc:spChg>
        <pc:graphicFrameChg chg="add del mod">
          <ac:chgData name="Anton Vasilyev" userId="c9a2c3308cbc88f4" providerId="LiveId" clId="{BCC5B109-6088-445A-8353-914DDB338020}" dt="2020-11-30T13:45:18.581" v="2791" actId="478"/>
          <ac:graphicFrameMkLst>
            <pc:docMk/>
            <pc:sldMk cId="367251973" sldId="282"/>
            <ac:graphicFrameMk id="7" creationId="{327B8C02-B2CC-4E70-A323-845294F845B2}"/>
          </ac:graphicFrameMkLst>
        </pc:graphicFrameChg>
        <pc:graphicFrameChg chg="add mod">
          <ac:chgData name="Anton Vasilyev" userId="c9a2c3308cbc88f4" providerId="LiveId" clId="{BCC5B109-6088-445A-8353-914DDB338020}" dt="2020-11-30T14:16:22.861" v="2800" actId="14100"/>
          <ac:graphicFrameMkLst>
            <pc:docMk/>
            <pc:sldMk cId="367251973" sldId="282"/>
            <ac:graphicFrameMk id="13" creationId="{1489EA83-5F07-4621-9776-AEFE66A9E226}"/>
          </ac:graphicFrameMkLst>
        </pc:graphicFrameChg>
      </pc:sldChg>
      <pc:sldChg chg="modSp add mod ord">
        <pc:chgData name="Anton Vasilyev" userId="c9a2c3308cbc88f4" providerId="LiveId" clId="{BCC5B109-6088-445A-8353-914DDB338020}" dt="2020-12-01T09:22:24.779" v="4131" actId="20577"/>
        <pc:sldMkLst>
          <pc:docMk/>
          <pc:sldMk cId="83881517" sldId="283"/>
        </pc:sldMkLst>
        <pc:spChg chg="mod">
          <ac:chgData name="Anton Vasilyev" userId="c9a2c3308cbc88f4" providerId="LiveId" clId="{BCC5B109-6088-445A-8353-914DDB338020}" dt="2020-12-01T09:22:24.779" v="4131" actId="20577"/>
          <ac:spMkLst>
            <pc:docMk/>
            <pc:sldMk cId="83881517" sldId="283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12:52.151" v="3468" actId="15"/>
          <ac:spMkLst>
            <pc:docMk/>
            <pc:sldMk cId="83881517" sldId="28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2-01T09:22:46.572" v="4151" actId="20577"/>
        <pc:sldMkLst>
          <pc:docMk/>
          <pc:sldMk cId="3778943391" sldId="284"/>
        </pc:sldMkLst>
        <pc:spChg chg="mod">
          <ac:chgData name="Anton Vasilyev" userId="c9a2c3308cbc88f4" providerId="LiveId" clId="{BCC5B109-6088-445A-8353-914DDB338020}" dt="2020-12-01T09:22:46.572" v="4151" actId="20577"/>
          <ac:spMkLst>
            <pc:docMk/>
            <pc:sldMk cId="3778943391" sldId="284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17:45.316" v="3751" actId="15"/>
          <ac:spMkLst>
            <pc:docMk/>
            <pc:sldMk cId="3778943391" sldId="284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BCC5B109-6088-445A-8353-914DDB338020}" dt="2020-12-01T09:27:36.106" v="4512" actId="20577"/>
        <pc:sldMkLst>
          <pc:docMk/>
          <pc:sldMk cId="3446338769" sldId="285"/>
        </pc:sldMkLst>
        <pc:spChg chg="mod">
          <ac:chgData name="Anton Vasilyev" userId="c9a2c3308cbc88f4" providerId="LiveId" clId="{BCC5B109-6088-445A-8353-914DDB338020}" dt="2020-12-01T09:27:36.106" v="4512" actId="20577"/>
          <ac:spMkLst>
            <pc:docMk/>
            <pc:sldMk cId="3446338769" sldId="285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20:32.149" v="4059" actId="255"/>
          <ac:spMkLst>
            <pc:docMk/>
            <pc:sldMk cId="3446338769" sldId="285"/>
            <ac:spMk id="3" creationId="{6EB5EA79-2747-4663-9DD7-388DB5EDF6F6}"/>
          </ac:spMkLst>
        </pc:spChg>
        <pc:spChg chg="add del">
          <ac:chgData name="Anton Vasilyev" userId="c9a2c3308cbc88f4" providerId="LiveId" clId="{BCC5B109-6088-445A-8353-914DDB338020}" dt="2020-12-01T09:20:07.074" v="4056"/>
          <ac:spMkLst>
            <pc:docMk/>
            <pc:sldMk cId="3446338769" sldId="285"/>
            <ac:spMk id="5" creationId="{2327C98B-10F5-4186-9F7B-1227304D2601}"/>
          </ac:spMkLst>
        </pc:spChg>
      </pc:sldChg>
      <pc:sldChg chg="modSp add mod ord">
        <pc:chgData name="Anton Vasilyev" userId="c9a2c3308cbc88f4" providerId="LiveId" clId="{BCC5B109-6088-445A-8353-914DDB338020}" dt="2020-12-01T10:52:19.851" v="6393" actId="20577"/>
        <pc:sldMkLst>
          <pc:docMk/>
          <pc:sldMk cId="1637598044" sldId="286"/>
        </pc:sldMkLst>
        <pc:spChg chg="mod">
          <ac:chgData name="Anton Vasilyev" userId="c9a2c3308cbc88f4" providerId="LiveId" clId="{BCC5B109-6088-445A-8353-914DDB338020}" dt="2020-12-01T09:31:16.845" v="5007" actId="20577"/>
          <ac:spMkLst>
            <pc:docMk/>
            <pc:sldMk cId="1637598044" sldId="286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52:19.851" v="6393" actId="20577"/>
          <ac:spMkLst>
            <pc:docMk/>
            <pc:sldMk cId="1637598044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2-01T14:28:20.679" v="7475" actId="14826"/>
        <pc:sldMkLst>
          <pc:docMk/>
          <pc:sldMk cId="3822899624" sldId="287"/>
        </pc:sldMkLst>
        <pc:spChg chg="mod">
          <ac:chgData name="Anton Vasilyev" userId="c9a2c3308cbc88f4" providerId="LiveId" clId="{BCC5B109-6088-445A-8353-914DDB338020}" dt="2020-12-01T09:31:42.130" v="5032" actId="20577"/>
          <ac:spMkLst>
            <pc:docMk/>
            <pc:sldMk cId="3822899624" sldId="287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33:26.936" v="5078" actId="20577"/>
          <ac:spMkLst>
            <pc:docMk/>
            <pc:sldMk cId="3822899624" sldId="287"/>
            <ac:spMk id="3" creationId="{6EB5EA79-2747-4663-9DD7-388DB5EDF6F6}"/>
          </ac:spMkLst>
        </pc:spChg>
        <pc:picChg chg="mod">
          <ac:chgData name="Anton Vasilyev" userId="c9a2c3308cbc88f4" providerId="LiveId" clId="{BCC5B109-6088-445A-8353-914DDB338020}" dt="2020-12-01T14:28:20.679" v="7475" actId="14826"/>
          <ac:picMkLst>
            <pc:docMk/>
            <pc:sldMk cId="3822899624" sldId="287"/>
            <ac:picMk id="6" creationId="{A0322383-0620-4D83-839E-0F17BF962628}"/>
          </ac:picMkLst>
        </pc:picChg>
      </pc:sldChg>
      <pc:sldChg chg="modSp add mod ord">
        <pc:chgData name="Anton Vasilyev" userId="c9a2c3308cbc88f4" providerId="LiveId" clId="{BCC5B109-6088-445A-8353-914DDB338020}" dt="2020-12-01T10:52:56.688" v="6399" actId="20577"/>
        <pc:sldMkLst>
          <pc:docMk/>
          <pc:sldMk cId="890771827" sldId="288"/>
        </pc:sldMkLst>
        <pc:spChg chg="mod">
          <ac:chgData name="Anton Vasilyev" userId="c9a2c3308cbc88f4" providerId="LiveId" clId="{BCC5B109-6088-445A-8353-914DDB338020}" dt="2020-12-01T09:56:34.194" v="5319" actId="20577"/>
          <ac:spMkLst>
            <pc:docMk/>
            <pc:sldMk cId="890771827" sldId="288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52:56.688" v="6399" actId="20577"/>
          <ac:spMkLst>
            <pc:docMk/>
            <pc:sldMk cId="890771827" sldId="28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2-01T10:53:11.357" v="6403" actId="20577"/>
        <pc:sldMkLst>
          <pc:docMk/>
          <pc:sldMk cId="2533758949" sldId="289"/>
        </pc:sldMkLst>
        <pc:spChg chg="mod">
          <ac:chgData name="Anton Vasilyev" userId="c9a2c3308cbc88f4" providerId="LiveId" clId="{BCC5B109-6088-445A-8353-914DDB338020}" dt="2020-12-01T10:53:11.357" v="6403" actId="20577"/>
          <ac:spMkLst>
            <pc:docMk/>
            <pc:sldMk cId="2533758949" sldId="289"/>
            <ac:spMk id="3" creationId="{6EB5EA79-2747-4663-9DD7-388DB5EDF6F6}"/>
          </ac:spMkLst>
        </pc:spChg>
      </pc:sldChg>
      <pc:sldChg chg="add del">
        <pc:chgData name="Anton Vasilyev" userId="c9a2c3308cbc88f4" providerId="LiveId" clId="{BCC5B109-6088-445A-8353-914DDB338020}" dt="2020-12-01T10:31:11.608" v="6125" actId="47"/>
        <pc:sldMkLst>
          <pc:docMk/>
          <pc:sldMk cId="1770269776" sldId="290"/>
        </pc:sldMkLst>
      </pc:sldChg>
      <pc:sldChg chg="modSp add mod ord">
        <pc:chgData name="Anton Vasilyev" userId="c9a2c3308cbc88f4" providerId="LiveId" clId="{BCC5B109-6088-445A-8353-914DDB338020}" dt="2020-12-01T10:50:22.259" v="6384" actId="20577"/>
        <pc:sldMkLst>
          <pc:docMk/>
          <pc:sldMk cId="2617027028" sldId="290"/>
        </pc:sldMkLst>
        <pc:spChg chg="mod">
          <ac:chgData name="Anton Vasilyev" userId="c9a2c3308cbc88f4" providerId="LiveId" clId="{BCC5B109-6088-445A-8353-914DDB338020}" dt="2020-12-01T10:50:22.259" v="6384" actId="20577"/>
          <ac:spMkLst>
            <pc:docMk/>
            <pc:sldMk cId="2617027028" sldId="290"/>
            <ac:spMk id="3" creationId="{6EB5EA79-2747-4663-9DD7-388DB5EDF6F6}"/>
          </ac:spMkLst>
        </pc:spChg>
      </pc:sldChg>
      <pc:sldChg chg="addSp delSp modSp add mod addCm delCm">
        <pc:chgData name="Anton Vasilyev" userId="c9a2c3308cbc88f4" providerId="LiveId" clId="{BCC5B109-6088-445A-8353-914DDB338020}" dt="2020-12-01T14:18:12.453" v="6973" actId="13822"/>
        <pc:sldMkLst>
          <pc:docMk/>
          <pc:sldMk cId="3216057899" sldId="291"/>
        </pc:sldMkLst>
        <pc:spChg chg="mod">
          <ac:chgData name="Anton Vasilyev" userId="c9a2c3308cbc88f4" providerId="LiveId" clId="{BCC5B109-6088-445A-8353-914DDB338020}" dt="2020-12-01T11:00:08.601" v="6445" actId="20577"/>
          <ac:spMkLst>
            <pc:docMk/>
            <pc:sldMk cId="3216057899" sldId="291"/>
            <ac:spMk id="2" creationId="{4454E273-1BD3-4886-B183-8EA0CD8AA0F5}"/>
          </ac:spMkLst>
        </pc:spChg>
        <pc:spChg chg="add del mod">
          <ac:chgData name="Anton Vasilyev" userId="c9a2c3308cbc88f4" providerId="LiveId" clId="{BCC5B109-6088-445A-8353-914DDB338020}" dt="2020-12-01T11:07:23.753" v="6653" actId="27636"/>
          <ac:spMkLst>
            <pc:docMk/>
            <pc:sldMk cId="3216057899" sldId="291"/>
            <ac:spMk id="3" creationId="{6EB5EA79-2747-4663-9DD7-388DB5EDF6F6}"/>
          </ac:spMkLst>
        </pc:spChg>
        <pc:spChg chg="add mod">
          <ac:chgData name="Anton Vasilyev" userId="c9a2c3308cbc88f4" providerId="LiveId" clId="{BCC5B109-6088-445A-8353-914DDB338020}" dt="2020-12-01T13:57:21.934" v="6662" actId="1076"/>
          <ac:spMkLst>
            <pc:docMk/>
            <pc:sldMk cId="3216057899" sldId="291"/>
            <ac:spMk id="9" creationId="{0E4FF758-26DA-422C-8923-71429742D598}"/>
          </ac:spMkLst>
        </pc:spChg>
        <pc:spChg chg="add mod">
          <ac:chgData name="Anton Vasilyev" userId="c9a2c3308cbc88f4" providerId="LiveId" clId="{BCC5B109-6088-445A-8353-914DDB338020}" dt="2020-12-01T13:57:52.663" v="6666" actId="1076"/>
          <ac:spMkLst>
            <pc:docMk/>
            <pc:sldMk cId="3216057899" sldId="291"/>
            <ac:spMk id="14" creationId="{438BA8C2-6D6F-47FC-A52E-6BCD8ADB5F7B}"/>
          </ac:spMkLst>
        </pc:spChg>
        <pc:spChg chg="add mod">
          <ac:chgData name="Anton Vasilyev" userId="c9a2c3308cbc88f4" providerId="LiveId" clId="{BCC5B109-6088-445A-8353-914DDB338020}" dt="2020-12-01T13:58:47.966" v="6670" actId="1076"/>
          <ac:spMkLst>
            <pc:docMk/>
            <pc:sldMk cId="3216057899" sldId="291"/>
            <ac:spMk id="17" creationId="{5B3C7D66-EF3F-4B97-B63D-29FBAAC4338B}"/>
          </ac:spMkLst>
        </pc:spChg>
        <pc:spChg chg="add mod">
          <ac:chgData name="Anton Vasilyev" userId="c9a2c3308cbc88f4" providerId="LiveId" clId="{BCC5B109-6088-445A-8353-914DDB338020}" dt="2020-12-01T13:59:01.062" v="6672" actId="1076"/>
          <ac:spMkLst>
            <pc:docMk/>
            <pc:sldMk cId="3216057899" sldId="291"/>
            <ac:spMk id="18" creationId="{9F59D905-9311-42E5-8D5E-76F1BD6211EF}"/>
          </ac:spMkLst>
        </pc:spChg>
        <pc:spChg chg="add mod">
          <ac:chgData name="Anton Vasilyev" userId="c9a2c3308cbc88f4" providerId="LiveId" clId="{BCC5B109-6088-445A-8353-914DDB338020}" dt="2020-12-01T13:59:16.269" v="6674" actId="1076"/>
          <ac:spMkLst>
            <pc:docMk/>
            <pc:sldMk cId="3216057899" sldId="291"/>
            <ac:spMk id="19" creationId="{9663EDF8-5680-4D86-9F12-F480C07FD62B}"/>
          </ac:spMkLst>
        </pc:spChg>
        <pc:spChg chg="add mod">
          <ac:chgData name="Anton Vasilyev" userId="c9a2c3308cbc88f4" providerId="LiveId" clId="{BCC5B109-6088-445A-8353-914DDB338020}" dt="2020-12-01T13:59:57.423" v="6679" actId="1076"/>
          <ac:spMkLst>
            <pc:docMk/>
            <pc:sldMk cId="3216057899" sldId="291"/>
            <ac:spMk id="22" creationId="{4AC235A1-4620-4B67-A752-8E02D5C912FC}"/>
          </ac:spMkLst>
        </pc:spChg>
        <pc:spChg chg="add mod">
          <ac:chgData name="Anton Vasilyev" userId="c9a2c3308cbc88f4" providerId="LiveId" clId="{BCC5B109-6088-445A-8353-914DDB338020}" dt="2020-12-01T14:01:23.508" v="6704" actId="1076"/>
          <ac:spMkLst>
            <pc:docMk/>
            <pc:sldMk cId="3216057899" sldId="291"/>
            <ac:spMk id="25" creationId="{AB58AC51-9C81-4B47-81BB-3EE7EC89291C}"/>
          </ac:spMkLst>
        </pc:spChg>
        <pc:spChg chg="add del mod">
          <ac:chgData name="Anton Vasilyev" userId="c9a2c3308cbc88f4" providerId="LiveId" clId="{BCC5B109-6088-445A-8353-914DDB338020}" dt="2020-12-01T14:02:12.265" v="6716"/>
          <ac:spMkLst>
            <pc:docMk/>
            <pc:sldMk cId="3216057899" sldId="291"/>
            <ac:spMk id="26" creationId="{A326046F-A2C1-4C47-9283-5FF12BC968C3}"/>
          </ac:spMkLst>
        </pc:spChg>
        <pc:spChg chg="add mod">
          <ac:chgData name="Anton Vasilyev" userId="c9a2c3308cbc88f4" providerId="LiveId" clId="{BCC5B109-6088-445A-8353-914DDB338020}" dt="2020-12-01T14:02:11.574" v="6714" actId="1076"/>
          <ac:spMkLst>
            <pc:docMk/>
            <pc:sldMk cId="3216057899" sldId="291"/>
            <ac:spMk id="28" creationId="{2A6860A4-8B4B-4131-A5FC-21E57E3CAA19}"/>
          </ac:spMkLst>
        </pc:spChg>
        <pc:spChg chg="add mod">
          <ac:chgData name="Anton Vasilyev" userId="c9a2c3308cbc88f4" providerId="LiveId" clId="{BCC5B109-6088-445A-8353-914DDB338020}" dt="2020-12-01T14:02:42.247" v="6728" actId="1076"/>
          <ac:spMkLst>
            <pc:docMk/>
            <pc:sldMk cId="3216057899" sldId="291"/>
            <ac:spMk id="29" creationId="{364F3700-E855-494A-B273-B69DD6A55462}"/>
          </ac:spMkLst>
        </pc:spChg>
        <pc:spChg chg="add del mod">
          <ac:chgData name="Anton Vasilyev" userId="c9a2c3308cbc88f4" providerId="LiveId" clId="{BCC5B109-6088-445A-8353-914DDB338020}" dt="2020-12-01T14:04:21.929" v="6732"/>
          <ac:spMkLst>
            <pc:docMk/>
            <pc:sldMk cId="3216057899" sldId="291"/>
            <ac:spMk id="32" creationId="{AE4B2EB2-D6F9-42F3-9D4E-D3346DBDF347}"/>
          </ac:spMkLst>
        </pc:spChg>
        <pc:spChg chg="add mod">
          <ac:chgData name="Anton Vasilyev" userId="c9a2c3308cbc88f4" providerId="LiveId" clId="{BCC5B109-6088-445A-8353-914DDB338020}" dt="2020-12-01T14:04:33.118" v="6734" actId="1076"/>
          <ac:spMkLst>
            <pc:docMk/>
            <pc:sldMk cId="3216057899" sldId="291"/>
            <ac:spMk id="33" creationId="{8AF36B44-651B-46A4-825B-425D0D667F7E}"/>
          </ac:spMkLst>
        </pc:spChg>
        <pc:spChg chg="add mod">
          <ac:chgData name="Anton Vasilyev" userId="c9a2c3308cbc88f4" providerId="LiveId" clId="{BCC5B109-6088-445A-8353-914DDB338020}" dt="2020-12-01T14:05:08.925" v="6742" actId="1076"/>
          <ac:spMkLst>
            <pc:docMk/>
            <pc:sldMk cId="3216057899" sldId="291"/>
            <ac:spMk id="34" creationId="{C82D9D59-62D9-4EDB-9124-95944D4EDEA3}"/>
          </ac:spMkLst>
        </pc:spChg>
        <pc:spChg chg="add mod">
          <ac:chgData name="Anton Vasilyev" userId="c9a2c3308cbc88f4" providerId="LiveId" clId="{BCC5B109-6088-445A-8353-914DDB338020}" dt="2020-12-01T14:05:37.830" v="6750" actId="1076"/>
          <ac:spMkLst>
            <pc:docMk/>
            <pc:sldMk cId="3216057899" sldId="291"/>
            <ac:spMk id="35" creationId="{E4F15245-D049-4A19-A7CA-A21D531001DB}"/>
          </ac:spMkLst>
        </pc:spChg>
        <pc:spChg chg="add mod">
          <ac:chgData name="Anton Vasilyev" userId="c9a2c3308cbc88f4" providerId="LiveId" clId="{BCC5B109-6088-445A-8353-914DDB338020}" dt="2020-12-01T14:06:59.313" v="6781" actId="1036"/>
          <ac:spMkLst>
            <pc:docMk/>
            <pc:sldMk cId="3216057899" sldId="291"/>
            <ac:spMk id="36" creationId="{F260436A-FBC3-4ACC-A7C8-15629B9CDDEB}"/>
          </ac:spMkLst>
        </pc:spChg>
        <pc:spChg chg="add mod">
          <ac:chgData name="Anton Vasilyev" userId="c9a2c3308cbc88f4" providerId="LiveId" clId="{BCC5B109-6088-445A-8353-914DDB338020}" dt="2020-12-01T14:06:51.635" v="6768" actId="20577"/>
          <ac:spMkLst>
            <pc:docMk/>
            <pc:sldMk cId="3216057899" sldId="291"/>
            <ac:spMk id="37" creationId="{46DA5D45-8504-4D3D-8B1E-4339401E1DAD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38" creationId="{BE2CE0A0-8671-4001-9765-DFAD60ABF9DF}"/>
          </ac:spMkLst>
        </pc:spChg>
        <pc:spChg chg="add del mod">
          <ac:chgData name="Anton Vasilyev" userId="c9a2c3308cbc88f4" providerId="LiveId" clId="{BCC5B109-6088-445A-8353-914DDB338020}" dt="2020-12-01T14:14:03.354" v="6824"/>
          <ac:spMkLst>
            <pc:docMk/>
            <pc:sldMk cId="3216057899" sldId="291"/>
            <ac:spMk id="39" creationId="{7C2E5A5A-5EE5-4FEC-9C1D-AE8D4094FDCE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40" creationId="{9E640D28-47C3-4440-A609-3295C9FA5FE0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41" creationId="{9363DFC4-597C-480F-AE29-64C823BB57B0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2" creationId="{96BC429B-8586-4938-8C96-6DF13D6DFF03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3" creationId="{ED316A97-521C-45D8-90F3-121F30D7EBFE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4" creationId="{9F04786A-74CD-420B-A64A-7957CE7C31A4}"/>
          </ac:spMkLst>
        </pc:spChg>
        <pc:spChg chg="add mod">
          <ac:chgData name="Anton Vasilyev" userId="c9a2c3308cbc88f4" providerId="LiveId" clId="{BCC5B109-6088-445A-8353-914DDB338020}" dt="2020-12-01T14:17:36.802" v="6970" actId="1076"/>
          <ac:spMkLst>
            <pc:docMk/>
            <pc:sldMk cId="3216057899" sldId="291"/>
            <ac:spMk id="45" creationId="{5145BE26-3394-4F47-A80C-0B15D69AD503}"/>
          </ac:spMkLst>
        </pc:spChg>
        <pc:spChg chg="add mod">
          <ac:chgData name="Anton Vasilyev" userId="c9a2c3308cbc88f4" providerId="LiveId" clId="{BCC5B109-6088-445A-8353-914DDB338020}" dt="2020-12-01T14:18:12.453" v="6973" actId="13822"/>
          <ac:spMkLst>
            <pc:docMk/>
            <pc:sldMk cId="3216057899" sldId="291"/>
            <ac:spMk id="46" creationId="{97AF29C7-3A45-4FC2-BB53-8666077FEA0F}"/>
          </ac:spMkLst>
        </pc:spChg>
        <pc:graphicFrameChg chg="add del mod modGraphic">
          <ac:chgData name="Anton Vasilyev" userId="c9a2c3308cbc88f4" providerId="LiveId" clId="{BCC5B109-6088-445A-8353-914DDB338020}" dt="2020-12-01T13:56:23.380" v="6660" actId="478"/>
          <ac:graphicFrameMkLst>
            <pc:docMk/>
            <pc:sldMk cId="3216057899" sldId="291"/>
            <ac:graphicFrameMk id="7" creationId="{24403633-3B58-4B19-B0AF-9512BF098C5B}"/>
          </ac:graphicFrameMkLst>
        </pc:graphicFrameChg>
        <pc:picChg chg="add mod">
          <ac:chgData name="Anton Vasilyev" userId="c9a2c3308cbc88f4" providerId="LiveId" clId="{BCC5B109-6088-445A-8353-914DDB338020}" dt="2020-12-01T13:55:30.123" v="6655" actId="1076"/>
          <ac:picMkLst>
            <pc:docMk/>
            <pc:sldMk cId="3216057899" sldId="291"/>
            <ac:picMk id="6" creationId="{0043A5C9-2001-40AF-BDEF-FF6BF8E4AFCA}"/>
          </ac:picMkLst>
        </pc:picChg>
        <pc:picChg chg="add mod">
          <ac:chgData name="Anton Vasilyev" userId="c9a2c3308cbc88f4" providerId="LiveId" clId="{BCC5B109-6088-445A-8353-914DDB338020}" dt="2020-12-01T13:57:45.604" v="6664" actId="1076"/>
          <ac:picMkLst>
            <pc:docMk/>
            <pc:sldMk cId="3216057899" sldId="291"/>
            <ac:picMk id="13" creationId="{F4CD987C-D513-4457-9671-0BCB011592A1}"/>
          </ac:picMkLst>
        </pc:picChg>
        <pc:picChg chg="add mod">
          <ac:chgData name="Anton Vasilyev" userId="c9a2c3308cbc88f4" providerId="LiveId" clId="{BCC5B109-6088-445A-8353-914DDB338020}" dt="2020-12-01T13:58:09.235" v="6668" actId="1076"/>
          <ac:picMkLst>
            <pc:docMk/>
            <pc:sldMk cId="3216057899" sldId="291"/>
            <ac:picMk id="16" creationId="{8C682BA9-0653-403D-938A-842E71F49A87}"/>
          </ac:picMkLst>
        </pc:picChg>
        <pc:picChg chg="add mod">
          <ac:chgData name="Anton Vasilyev" userId="c9a2c3308cbc88f4" providerId="LiveId" clId="{BCC5B109-6088-445A-8353-914DDB338020}" dt="2020-12-01T13:59:45.637" v="6677" actId="1076"/>
          <ac:picMkLst>
            <pc:docMk/>
            <pc:sldMk cId="3216057899" sldId="291"/>
            <ac:picMk id="21" creationId="{97C30B77-780A-46CB-8B26-A07147BD2F28}"/>
          </ac:picMkLst>
        </pc:picChg>
        <pc:picChg chg="add mod">
          <ac:chgData name="Anton Vasilyev" userId="c9a2c3308cbc88f4" providerId="LiveId" clId="{BCC5B109-6088-445A-8353-914DDB338020}" dt="2020-12-01T14:00:19.013" v="6682" actId="1076"/>
          <ac:picMkLst>
            <pc:docMk/>
            <pc:sldMk cId="3216057899" sldId="291"/>
            <ac:picMk id="24" creationId="{DC13BC5E-4140-4FF5-9938-7DF2656D1B35}"/>
          </ac:picMkLst>
        </pc:picChg>
        <pc:picChg chg="add mod">
          <ac:chgData name="Anton Vasilyev" userId="c9a2c3308cbc88f4" providerId="LiveId" clId="{BCC5B109-6088-445A-8353-914DDB338020}" dt="2020-12-01T14:04:07.940" v="6730" actId="1076"/>
          <ac:picMkLst>
            <pc:docMk/>
            <pc:sldMk cId="3216057899" sldId="291"/>
            <ac:picMk id="31" creationId="{CAE43229-B689-4FBC-B7E0-C27C6648E8A5}"/>
          </ac:picMkLst>
        </pc:picChg>
      </pc:sldChg>
      <pc:sldChg chg="new del">
        <pc:chgData name="Anton Vasilyev" userId="c9a2c3308cbc88f4" providerId="LiveId" clId="{BCC5B109-6088-445A-8353-914DDB338020}" dt="2020-12-01T14:15:44.339" v="6913" actId="47"/>
        <pc:sldMkLst>
          <pc:docMk/>
          <pc:sldMk cId="17261179" sldId="292"/>
        </pc:sldMkLst>
      </pc:sldChg>
      <pc:sldChg chg="modSp add mod">
        <pc:chgData name="Anton Vasilyev" userId="c9a2c3308cbc88f4" providerId="LiveId" clId="{BCC5B109-6088-445A-8353-914DDB338020}" dt="2020-12-01T14:21:58.284" v="7468" actId="6549"/>
        <pc:sldMkLst>
          <pc:docMk/>
          <pc:sldMk cId="1232106413" sldId="292"/>
        </pc:sldMkLst>
        <pc:spChg chg="mod">
          <ac:chgData name="Anton Vasilyev" userId="c9a2c3308cbc88f4" providerId="LiveId" clId="{BCC5B109-6088-445A-8353-914DDB338020}" dt="2020-12-01T14:19:20.707" v="7019" actId="20577"/>
          <ac:spMkLst>
            <pc:docMk/>
            <pc:sldMk cId="1232106413" sldId="292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4:21:58.284" v="7468" actId="6549"/>
          <ac:spMkLst>
            <pc:docMk/>
            <pc:sldMk cId="1232106413" sldId="29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8483C884-C383-4DE0-A8A4-BC5C5737935C}"/>
    <pc:docChg chg="undo custSel addSld delSld modSld sldOrd">
      <pc:chgData name="Anton Vasilyev" userId="c9a2c3308cbc88f4" providerId="LiveId" clId="{8483C884-C383-4DE0-A8A4-BC5C5737935C}" dt="2021-01-11T13:41:46.006" v="17732" actId="27636"/>
      <pc:docMkLst>
        <pc:docMk/>
      </pc:docMkLst>
      <pc:sldChg chg="modSp mod">
        <pc:chgData name="Anton Vasilyev" userId="c9a2c3308cbc88f4" providerId="LiveId" clId="{8483C884-C383-4DE0-A8A4-BC5C5737935C}" dt="2020-12-24T15:32:13.522" v="29" actId="20577"/>
        <pc:sldMkLst>
          <pc:docMk/>
          <pc:sldMk cId="109857222" sldId="256"/>
        </pc:sldMkLst>
        <pc:spChg chg="mod">
          <ac:chgData name="Anton Vasilyev" userId="c9a2c3308cbc88f4" providerId="LiveId" clId="{8483C884-C383-4DE0-A8A4-BC5C5737935C}" dt="2020-12-24T15:32:13.522" v="2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modSp mod">
        <pc:chgData name="Anton Vasilyev" userId="c9a2c3308cbc88f4" providerId="LiveId" clId="{8483C884-C383-4DE0-A8A4-BC5C5737935C}" dt="2020-12-25T10:29:42.195" v="223" actId="1076"/>
        <pc:sldMkLst>
          <pc:docMk/>
          <pc:sldMk cId="1202915327" sldId="258"/>
        </pc:sldMkLst>
        <pc:spChg chg="mod">
          <ac:chgData name="Anton Vasilyev" userId="c9a2c3308cbc88f4" providerId="LiveId" clId="{8483C884-C383-4DE0-A8A4-BC5C5737935C}" dt="2020-12-25T10:28:19.268" v="214" actId="14100"/>
          <ac:spMkLst>
            <pc:docMk/>
            <pc:sldMk cId="1202915327" sldId="258"/>
            <ac:spMk id="3" creationId="{6EB5EA79-2747-4663-9DD7-388DB5EDF6F6}"/>
          </ac:spMkLst>
        </pc:spChg>
        <pc:picChg chg="add mod">
          <ac:chgData name="Anton Vasilyev" userId="c9a2c3308cbc88f4" providerId="LiveId" clId="{8483C884-C383-4DE0-A8A4-BC5C5737935C}" dt="2020-12-25T10:29:01.538" v="218" actId="1076"/>
          <ac:picMkLst>
            <pc:docMk/>
            <pc:sldMk cId="1202915327" sldId="258"/>
            <ac:picMk id="6" creationId="{6ACBA40D-80CF-4338-895D-882860F1B666}"/>
          </ac:picMkLst>
        </pc:picChg>
        <pc:picChg chg="add mod">
          <ac:chgData name="Anton Vasilyev" userId="c9a2c3308cbc88f4" providerId="LiveId" clId="{8483C884-C383-4DE0-A8A4-BC5C5737935C}" dt="2020-12-25T10:29:42.195" v="223" actId="1076"/>
          <ac:picMkLst>
            <pc:docMk/>
            <pc:sldMk cId="1202915327" sldId="258"/>
            <ac:picMk id="9" creationId="{71AB6827-DC7B-4FD7-98E4-2060EF84150E}"/>
          </ac:picMkLst>
        </pc:picChg>
      </pc:sldChg>
      <pc:sldChg chg="del">
        <pc:chgData name="Anton Vasilyev" userId="c9a2c3308cbc88f4" providerId="LiveId" clId="{8483C884-C383-4DE0-A8A4-BC5C5737935C}" dt="2020-12-29T15:40:34.537" v="12739" actId="47"/>
        <pc:sldMkLst>
          <pc:docMk/>
          <pc:sldMk cId="1118610924" sldId="259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25272544" sldId="261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11814384" sldId="262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527962525" sldId="263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920275543" sldId="264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939086655" sldId="265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311955487" sldId="266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865312838" sldId="267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05176200" sldId="268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578522838" sldId="269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086227856" sldId="270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321462730" sldId="271"/>
        </pc:sldMkLst>
      </pc:sldChg>
      <pc:sldChg chg="del">
        <pc:chgData name="Anton Vasilyev" userId="c9a2c3308cbc88f4" providerId="LiveId" clId="{8483C884-C383-4DE0-A8A4-BC5C5737935C}" dt="2020-12-29T15:40:37.289" v="12741" actId="47"/>
        <pc:sldMkLst>
          <pc:docMk/>
          <pc:sldMk cId="4028236015" sldId="272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633435098" sldId="273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352170733" sldId="274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4011706165" sldId="276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108426623" sldId="277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715417937" sldId="278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663263728" sldId="279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554707245" sldId="280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209882307" sldId="281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67251973" sldId="282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83881517" sldId="283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778943391" sldId="284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446338769" sldId="285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637598044" sldId="286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3822899624" sldId="287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890771827" sldId="288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533758949" sldId="289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2617027028" sldId="290"/>
        </pc:sldMkLst>
      </pc:sldChg>
      <pc:sldChg chg="del">
        <pc:chgData name="Anton Vasilyev" userId="c9a2c3308cbc88f4" providerId="LiveId" clId="{8483C884-C383-4DE0-A8A4-BC5C5737935C}" dt="2020-12-29T15:40:35.566" v="12740" actId="47"/>
        <pc:sldMkLst>
          <pc:docMk/>
          <pc:sldMk cId="3216057899" sldId="291"/>
        </pc:sldMkLst>
      </pc:sldChg>
      <pc:sldChg chg="del">
        <pc:chgData name="Anton Vasilyev" userId="c9a2c3308cbc88f4" providerId="LiveId" clId="{8483C884-C383-4DE0-A8A4-BC5C5737935C}" dt="2020-12-24T15:31:53.696" v="0" actId="47"/>
        <pc:sldMkLst>
          <pc:docMk/>
          <pc:sldMk cId="1232106413" sldId="292"/>
        </pc:sldMkLst>
      </pc:sldChg>
      <pc:sldChg chg="add del">
        <pc:chgData name="Anton Vasilyev" userId="c9a2c3308cbc88f4" providerId="LiveId" clId="{8483C884-C383-4DE0-A8A4-BC5C5737935C}" dt="2020-12-29T15:40:33.277" v="12738" actId="47"/>
        <pc:sldMkLst>
          <pc:docMk/>
          <pc:sldMk cId="3163826812" sldId="292"/>
        </pc:sldMkLst>
      </pc:sldChg>
      <pc:sldChg chg="modSp add mod">
        <pc:chgData name="Anton Vasilyev" userId="c9a2c3308cbc88f4" providerId="LiveId" clId="{8483C884-C383-4DE0-A8A4-BC5C5737935C}" dt="2020-12-25T10:32:41.827" v="392" actId="20577"/>
        <pc:sldMkLst>
          <pc:docMk/>
          <pc:sldMk cId="1447179852" sldId="293"/>
        </pc:sldMkLst>
        <pc:spChg chg="mod">
          <ac:chgData name="Anton Vasilyev" userId="c9a2c3308cbc88f4" providerId="LiveId" clId="{8483C884-C383-4DE0-A8A4-BC5C5737935C}" dt="2020-12-25T10:32:41.827" v="392" actId="20577"/>
          <ac:spMkLst>
            <pc:docMk/>
            <pc:sldMk cId="1447179852" sldId="293"/>
            <ac:spMk id="3" creationId="{6EB5EA79-2747-4663-9DD7-388DB5EDF6F6}"/>
          </ac:spMkLst>
        </pc:spChg>
        <pc:picChg chg="mod">
          <ac:chgData name="Anton Vasilyev" userId="c9a2c3308cbc88f4" providerId="LiveId" clId="{8483C884-C383-4DE0-A8A4-BC5C5737935C}" dt="2020-12-25T10:30:41.283" v="225" actId="14826"/>
          <ac:picMkLst>
            <pc:docMk/>
            <pc:sldMk cId="1447179852" sldId="293"/>
            <ac:picMk id="6" creationId="{6ACBA40D-80CF-4338-895D-882860F1B666}"/>
          </ac:picMkLst>
        </pc:picChg>
        <pc:picChg chg="mod">
          <ac:chgData name="Anton Vasilyev" userId="c9a2c3308cbc88f4" providerId="LiveId" clId="{8483C884-C383-4DE0-A8A4-BC5C5737935C}" dt="2020-12-25T10:30:55.406" v="226" actId="14826"/>
          <ac:picMkLst>
            <pc:docMk/>
            <pc:sldMk cId="1447179852" sldId="293"/>
            <ac:picMk id="9" creationId="{71AB6827-DC7B-4FD7-98E4-2060EF84150E}"/>
          </ac:picMkLst>
        </pc:picChg>
      </pc:sldChg>
      <pc:sldChg chg="delSp modSp add mod">
        <pc:chgData name="Anton Vasilyev" userId="c9a2c3308cbc88f4" providerId="LiveId" clId="{8483C884-C383-4DE0-A8A4-BC5C5737935C}" dt="2020-12-25T10:49:55.272" v="961" actId="113"/>
        <pc:sldMkLst>
          <pc:docMk/>
          <pc:sldMk cId="935509982" sldId="294"/>
        </pc:sldMkLst>
        <pc:spChg chg="mod">
          <ac:chgData name="Anton Vasilyev" userId="c9a2c3308cbc88f4" providerId="LiveId" clId="{8483C884-C383-4DE0-A8A4-BC5C5737935C}" dt="2020-12-25T10:49:55.272" v="961" actId="113"/>
          <ac:spMkLst>
            <pc:docMk/>
            <pc:sldMk cId="935509982" sldId="294"/>
            <ac:spMk id="3" creationId="{6EB5EA79-2747-4663-9DD7-388DB5EDF6F6}"/>
          </ac:spMkLst>
        </pc:spChg>
        <pc:picChg chg="del">
          <ac:chgData name="Anton Vasilyev" userId="c9a2c3308cbc88f4" providerId="LiveId" clId="{8483C884-C383-4DE0-A8A4-BC5C5737935C}" dt="2020-12-25T10:33:21.195" v="394" actId="478"/>
          <ac:picMkLst>
            <pc:docMk/>
            <pc:sldMk cId="935509982" sldId="294"/>
            <ac:picMk id="6" creationId="{6ACBA40D-80CF-4338-895D-882860F1B666}"/>
          </ac:picMkLst>
        </pc:picChg>
        <pc:picChg chg="del">
          <ac:chgData name="Anton Vasilyev" userId="c9a2c3308cbc88f4" providerId="LiveId" clId="{8483C884-C383-4DE0-A8A4-BC5C5737935C}" dt="2020-12-25T10:33:21.866" v="395" actId="478"/>
          <ac:picMkLst>
            <pc:docMk/>
            <pc:sldMk cId="935509982" sldId="294"/>
            <ac:picMk id="9" creationId="{71AB6827-DC7B-4FD7-98E4-2060EF84150E}"/>
          </ac:picMkLst>
        </pc:picChg>
      </pc:sldChg>
      <pc:sldChg chg="modSp add mod">
        <pc:chgData name="Anton Vasilyev" userId="c9a2c3308cbc88f4" providerId="LiveId" clId="{8483C884-C383-4DE0-A8A4-BC5C5737935C}" dt="2020-12-25T11:57:34.863" v="1517" actId="113"/>
        <pc:sldMkLst>
          <pc:docMk/>
          <pc:sldMk cId="1752550156" sldId="295"/>
        </pc:sldMkLst>
        <pc:spChg chg="mod">
          <ac:chgData name="Anton Vasilyev" userId="c9a2c3308cbc88f4" providerId="LiveId" clId="{8483C884-C383-4DE0-A8A4-BC5C5737935C}" dt="2020-12-25T11:50:03.522" v="995" actId="20577"/>
          <ac:spMkLst>
            <pc:docMk/>
            <pc:sldMk cId="1752550156" sldId="295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5T11:57:34.863" v="1517" actId="113"/>
          <ac:spMkLst>
            <pc:docMk/>
            <pc:sldMk cId="1752550156" sldId="295"/>
            <ac:spMk id="3" creationId="{6EB5EA79-2747-4663-9DD7-388DB5EDF6F6}"/>
          </ac:spMkLst>
        </pc:spChg>
      </pc:sldChg>
      <pc:sldChg chg="new del">
        <pc:chgData name="Anton Vasilyev" userId="c9a2c3308cbc88f4" providerId="LiveId" clId="{8483C884-C383-4DE0-A8A4-BC5C5737935C}" dt="2020-12-25T11:49:45.075" v="963" actId="47"/>
        <pc:sldMkLst>
          <pc:docMk/>
          <pc:sldMk cId="4012571244" sldId="295"/>
        </pc:sldMkLst>
      </pc:sldChg>
      <pc:sldChg chg="addSp modSp add mod">
        <pc:chgData name="Anton Vasilyev" userId="c9a2c3308cbc88f4" providerId="LiveId" clId="{8483C884-C383-4DE0-A8A4-BC5C5737935C}" dt="2020-12-25T12:07:17.631" v="1747" actId="1076"/>
        <pc:sldMkLst>
          <pc:docMk/>
          <pc:sldMk cId="4041480260" sldId="296"/>
        </pc:sldMkLst>
        <pc:spChg chg="mod">
          <ac:chgData name="Anton Vasilyev" userId="c9a2c3308cbc88f4" providerId="LiveId" clId="{8483C884-C383-4DE0-A8A4-BC5C5737935C}" dt="2020-12-25T12:03:04.597" v="1560" actId="20577"/>
          <ac:spMkLst>
            <pc:docMk/>
            <pc:sldMk cId="4041480260" sldId="296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5T12:04:21.438" v="1743" actId="14100"/>
          <ac:spMkLst>
            <pc:docMk/>
            <pc:sldMk cId="4041480260" sldId="296"/>
            <ac:spMk id="3" creationId="{6EB5EA79-2747-4663-9DD7-388DB5EDF6F6}"/>
          </ac:spMkLst>
        </pc:spChg>
        <pc:picChg chg="add mod">
          <ac:chgData name="Anton Vasilyev" userId="c9a2c3308cbc88f4" providerId="LiveId" clId="{8483C884-C383-4DE0-A8A4-BC5C5737935C}" dt="2020-12-25T12:07:00.031" v="1745" actId="1076"/>
          <ac:picMkLst>
            <pc:docMk/>
            <pc:sldMk cId="4041480260" sldId="296"/>
            <ac:picMk id="6" creationId="{9AC59B16-F546-4A5E-B76A-FF582B21E072}"/>
          </ac:picMkLst>
        </pc:picChg>
        <pc:picChg chg="add mod">
          <ac:chgData name="Anton Vasilyev" userId="c9a2c3308cbc88f4" providerId="LiveId" clId="{8483C884-C383-4DE0-A8A4-BC5C5737935C}" dt="2020-12-25T12:07:17.631" v="1747" actId="1076"/>
          <ac:picMkLst>
            <pc:docMk/>
            <pc:sldMk cId="4041480260" sldId="296"/>
            <ac:picMk id="9" creationId="{8F8F0D74-9CC9-4F61-AEB5-5875EE5C4503}"/>
          </ac:picMkLst>
        </pc:picChg>
      </pc:sldChg>
      <pc:sldChg chg="modSp add mod ord">
        <pc:chgData name="Anton Vasilyev" userId="c9a2c3308cbc88f4" providerId="LiveId" clId="{8483C884-C383-4DE0-A8A4-BC5C5737935C}" dt="2020-12-25T13:26:27.412" v="1864" actId="113"/>
        <pc:sldMkLst>
          <pc:docMk/>
          <pc:sldMk cId="1071537305" sldId="297"/>
        </pc:sldMkLst>
        <pc:spChg chg="mod">
          <ac:chgData name="Anton Vasilyev" userId="c9a2c3308cbc88f4" providerId="LiveId" clId="{8483C884-C383-4DE0-A8A4-BC5C5737935C}" dt="2020-12-25T13:26:27.412" v="1864" actId="113"/>
          <ac:spMkLst>
            <pc:docMk/>
            <pc:sldMk cId="1071537305" sldId="297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8483C884-C383-4DE0-A8A4-BC5C5737935C}" dt="2021-01-11T13:31:26.914" v="17698" actId="27636"/>
        <pc:sldMkLst>
          <pc:docMk/>
          <pc:sldMk cId="3953644752" sldId="298"/>
        </pc:sldMkLst>
        <pc:spChg chg="mod">
          <ac:chgData name="Anton Vasilyev" userId="c9a2c3308cbc88f4" providerId="LiveId" clId="{8483C884-C383-4DE0-A8A4-BC5C5737935C}" dt="2020-12-25T13:40:48.783" v="1931" actId="20577"/>
          <ac:spMkLst>
            <pc:docMk/>
            <pc:sldMk cId="3953644752" sldId="298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1:26.914" v="17698" actId="27636"/>
          <ac:spMkLst>
            <pc:docMk/>
            <pc:sldMk cId="3953644752" sldId="298"/>
            <ac:spMk id="3" creationId="{6EB5EA79-2747-4663-9DD7-388DB5EDF6F6}"/>
          </ac:spMkLst>
        </pc:spChg>
        <pc:picChg chg="add mod">
          <ac:chgData name="Anton Vasilyev" userId="c9a2c3308cbc88f4" providerId="LiveId" clId="{8483C884-C383-4DE0-A8A4-BC5C5737935C}" dt="2021-01-11T13:31:01.986" v="17685" actId="1076"/>
          <ac:picMkLst>
            <pc:docMk/>
            <pc:sldMk cId="3953644752" sldId="298"/>
            <ac:picMk id="6" creationId="{EF79D3B2-C30D-44DE-ADE8-3A87136BA3B9}"/>
          </ac:picMkLst>
        </pc:picChg>
        <pc:picChg chg="add mod">
          <ac:chgData name="Anton Vasilyev" userId="c9a2c3308cbc88f4" providerId="LiveId" clId="{8483C884-C383-4DE0-A8A4-BC5C5737935C}" dt="2021-01-11T13:31:21.016" v="17696" actId="14826"/>
          <ac:picMkLst>
            <pc:docMk/>
            <pc:sldMk cId="3953644752" sldId="298"/>
            <ac:picMk id="11" creationId="{D149ECAB-0F00-404B-B9F6-11A50A24D1DD}"/>
          </ac:picMkLst>
        </pc:picChg>
      </pc:sldChg>
      <pc:sldChg chg="modSp add mod ord">
        <pc:chgData name="Anton Vasilyev" userId="c9a2c3308cbc88f4" providerId="LiveId" clId="{8483C884-C383-4DE0-A8A4-BC5C5737935C}" dt="2020-12-25T13:48:13.814" v="2487" actId="113"/>
        <pc:sldMkLst>
          <pc:docMk/>
          <pc:sldMk cId="1796676418" sldId="299"/>
        </pc:sldMkLst>
        <pc:spChg chg="mod">
          <ac:chgData name="Anton Vasilyev" userId="c9a2c3308cbc88f4" providerId="LiveId" clId="{8483C884-C383-4DE0-A8A4-BC5C5737935C}" dt="2020-12-25T13:48:13.814" v="2487" actId="113"/>
          <ac:spMkLst>
            <pc:docMk/>
            <pc:sldMk cId="1796676418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25T13:50:48.429" v="2751" actId="255"/>
        <pc:sldMkLst>
          <pc:docMk/>
          <pc:sldMk cId="355976442" sldId="300"/>
        </pc:sldMkLst>
        <pc:spChg chg="mod">
          <ac:chgData name="Anton Vasilyev" userId="c9a2c3308cbc88f4" providerId="LiveId" clId="{8483C884-C383-4DE0-A8A4-BC5C5737935C}" dt="2020-12-25T13:48:42.780" v="2531" actId="20577"/>
          <ac:spMkLst>
            <pc:docMk/>
            <pc:sldMk cId="355976442" sldId="300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5T13:50:48.429" v="2751" actId="255"/>
          <ac:spMkLst>
            <pc:docMk/>
            <pc:sldMk cId="355976442" sldId="30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0-12-25T13:58:57.590" v="3031" actId="20577"/>
        <pc:sldMkLst>
          <pc:docMk/>
          <pc:sldMk cId="24168729" sldId="301"/>
        </pc:sldMkLst>
        <pc:spChg chg="mod">
          <ac:chgData name="Anton Vasilyev" userId="c9a2c3308cbc88f4" providerId="LiveId" clId="{8483C884-C383-4DE0-A8A4-BC5C5737935C}" dt="2020-12-25T13:58:57.590" v="3031" actId="20577"/>
          <ac:spMkLst>
            <pc:docMk/>
            <pc:sldMk cId="24168729" sldId="30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29T10:58:57.215" v="5328" actId="21"/>
        <pc:sldMkLst>
          <pc:docMk/>
          <pc:sldMk cId="151012598" sldId="302"/>
        </pc:sldMkLst>
        <pc:spChg chg="mod">
          <ac:chgData name="Anton Vasilyev" userId="c9a2c3308cbc88f4" providerId="LiveId" clId="{8483C884-C383-4DE0-A8A4-BC5C5737935C}" dt="2020-12-29T09:21:20.547" v="3045" actId="20577"/>
          <ac:spMkLst>
            <pc:docMk/>
            <pc:sldMk cId="151012598" sldId="302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0:58:57.215" v="5328" actId="21"/>
          <ac:spMkLst>
            <pc:docMk/>
            <pc:sldMk cId="151012598" sldId="302"/>
            <ac:spMk id="3" creationId="{6EB5EA79-2747-4663-9DD7-388DB5EDF6F6}"/>
          </ac:spMkLst>
        </pc:spChg>
      </pc:sldChg>
      <pc:sldChg chg="addSp modSp add mod addCm">
        <pc:chgData name="Anton Vasilyev" userId="c9a2c3308cbc88f4" providerId="LiveId" clId="{8483C884-C383-4DE0-A8A4-BC5C5737935C}" dt="2020-12-29T10:53:09.657" v="5011" actId="1076"/>
        <pc:sldMkLst>
          <pc:docMk/>
          <pc:sldMk cId="3035603562" sldId="303"/>
        </pc:sldMkLst>
        <pc:spChg chg="mod">
          <ac:chgData name="Anton Vasilyev" userId="c9a2c3308cbc88f4" providerId="LiveId" clId="{8483C884-C383-4DE0-A8A4-BC5C5737935C}" dt="2020-12-29T10:22:14.995" v="3725" actId="20577"/>
          <ac:spMkLst>
            <pc:docMk/>
            <pc:sldMk cId="3035603562" sldId="303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0:32:30.883" v="4884" actId="20577"/>
          <ac:spMkLst>
            <pc:docMk/>
            <pc:sldMk cId="3035603562" sldId="303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0:50:54.347" v="4931" actId="14100"/>
          <ac:spMkLst>
            <pc:docMk/>
            <pc:sldMk cId="3035603562" sldId="303"/>
            <ac:spMk id="7" creationId="{D67B5844-63A5-422D-8225-7F307F35680A}"/>
          </ac:spMkLst>
        </pc:spChg>
        <pc:spChg chg="add mod">
          <ac:chgData name="Anton Vasilyev" userId="c9a2c3308cbc88f4" providerId="LiveId" clId="{8483C884-C383-4DE0-A8A4-BC5C5737935C}" dt="2020-12-29T10:53:09.657" v="5011" actId="1076"/>
          <ac:spMkLst>
            <pc:docMk/>
            <pc:sldMk cId="3035603562" sldId="303"/>
            <ac:spMk id="9" creationId="{9EAC1460-2C68-42B3-938F-D6E7CD7046BA}"/>
          </ac:spMkLst>
        </pc:spChg>
        <pc:spChg chg="add mod">
          <ac:chgData name="Anton Vasilyev" userId="c9a2c3308cbc88f4" providerId="LiveId" clId="{8483C884-C383-4DE0-A8A4-BC5C5737935C}" dt="2020-12-29T10:51:15.065" v="4949" actId="20577"/>
          <ac:spMkLst>
            <pc:docMk/>
            <pc:sldMk cId="3035603562" sldId="303"/>
            <ac:spMk id="13" creationId="{832ABFFB-22C1-4928-80E8-376245C92231}"/>
          </ac:spMkLst>
        </pc:spChg>
        <pc:picChg chg="add mod">
          <ac:chgData name="Anton Vasilyev" userId="c9a2c3308cbc88f4" providerId="LiveId" clId="{8483C884-C383-4DE0-A8A4-BC5C5737935C}" dt="2020-12-29T10:49:33.050" v="4887" actId="1076"/>
          <ac:picMkLst>
            <pc:docMk/>
            <pc:sldMk cId="3035603562" sldId="303"/>
            <ac:picMk id="6" creationId="{33A34327-3117-4734-8C5E-AB862F771991}"/>
          </ac:picMkLst>
        </pc:picChg>
        <pc:picChg chg="add mod">
          <ac:chgData name="Anton Vasilyev" userId="c9a2c3308cbc88f4" providerId="LiveId" clId="{8483C884-C383-4DE0-A8A4-BC5C5737935C}" dt="2020-12-29T10:50:17.956" v="4890" actId="14826"/>
          <ac:picMkLst>
            <pc:docMk/>
            <pc:sldMk cId="3035603562" sldId="303"/>
            <ac:picMk id="11" creationId="{84CB80FD-ED92-41CA-B91D-69C0E6835B70}"/>
          </ac:picMkLst>
        </pc:picChg>
      </pc:sldChg>
      <pc:sldChg chg="addSp delSp modSp add mod">
        <pc:chgData name="Anton Vasilyev" userId="c9a2c3308cbc88f4" providerId="LiveId" clId="{8483C884-C383-4DE0-A8A4-BC5C5737935C}" dt="2020-12-29T10:53:23.517" v="5014"/>
        <pc:sldMkLst>
          <pc:docMk/>
          <pc:sldMk cId="488536092" sldId="304"/>
        </pc:sldMkLst>
        <pc:spChg chg="mod">
          <ac:chgData name="Anton Vasilyev" userId="c9a2c3308cbc88f4" providerId="LiveId" clId="{8483C884-C383-4DE0-A8A4-BC5C5737935C}" dt="2020-12-29T10:22:20.987" v="3738" actId="20577"/>
          <ac:spMkLst>
            <pc:docMk/>
            <pc:sldMk cId="488536092" sldId="304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0:32:26.555" v="4882" actId="20577"/>
          <ac:spMkLst>
            <pc:docMk/>
            <pc:sldMk cId="488536092" sldId="304"/>
            <ac:spMk id="3" creationId="{6EB5EA79-2747-4663-9DD7-388DB5EDF6F6}"/>
          </ac:spMkLst>
        </pc:spChg>
        <pc:spChg chg="add del mod">
          <ac:chgData name="Anton Vasilyev" userId="c9a2c3308cbc88f4" providerId="LiveId" clId="{8483C884-C383-4DE0-A8A4-BC5C5737935C}" dt="2020-12-29T10:53:18.917" v="5013"/>
          <ac:spMkLst>
            <pc:docMk/>
            <pc:sldMk cId="488536092" sldId="304"/>
            <ac:spMk id="11" creationId="{20F491D2-7C21-4E47-96D1-BEF0453B98FA}"/>
          </ac:spMkLst>
        </pc:spChg>
        <pc:spChg chg="add mod">
          <ac:chgData name="Anton Vasilyev" userId="c9a2c3308cbc88f4" providerId="LiveId" clId="{8483C884-C383-4DE0-A8A4-BC5C5737935C}" dt="2020-12-29T10:53:23.517" v="5014"/>
          <ac:spMkLst>
            <pc:docMk/>
            <pc:sldMk cId="488536092" sldId="304"/>
            <ac:spMk id="13" creationId="{B283B0B6-8FBD-4C0A-B45E-D628B38AA765}"/>
          </ac:spMkLst>
        </pc:spChg>
        <pc:picChg chg="add mod">
          <ac:chgData name="Anton Vasilyev" userId="c9a2c3308cbc88f4" providerId="LiveId" clId="{8483C884-C383-4DE0-A8A4-BC5C5737935C}" dt="2020-12-29T10:52:20.042" v="4955" actId="1076"/>
          <ac:picMkLst>
            <pc:docMk/>
            <pc:sldMk cId="488536092" sldId="304"/>
            <ac:picMk id="6" creationId="{1E05654A-ACAD-46DF-A2A5-F22114F14F71}"/>
          </ac:picMkLst>
        </pc:picChg>
      </pc:sldChg>
      <pc:sldChg chg="modSp add mod">
        <pc:chgData name="Anton Vasilyev" userId="c9a2c3308cbc88f4" providerId="LiveId" clId="{8483C884-C383-4DE0-A8A4-BC5C5737935C}" dt="2020-12-29T10:32:21.523" v="4880" actId="20577"/>
        <pc:sldMkLst>
          <pc:docMk/>
          <pc:sldMk cId="2515152074" sldId="305"/>
        </pc:sldMkLst>
        <pc:spChg chg="mod">
          <ac:chgData name="Anton Vasilyev" userId="c9a2c3308cbc88f4" providerId="LiveId" clId="{8483C884-C383-4DE0-A8A4-BC5C5737935C}" dt="2020-12-29T10:32:21.523" v="4880" actId="20577"/>
          <ac:spMkLst>
            <pc:docMk/>
            <pc:sldMk cId="2515152074" sldId="305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0-12-29T10:53:50.626" v="5038" actId="20577"/>
        <pc:sldMkLst>
          <pc:docMk/>
          <pc:sldMk cId="3822871529" sldId="306"/>
        </pc:sldMkLst>
        <pc:spChg chg="mod">
          <ac:chgData name="Anton Vasilyev" userId="c9a2c3308cbc88f4" providerId="LiveId" clId="{8483C884-C383-4DE0-A8A4-BC5C5737935C}" dt="2020-12-29T10:29:17.081" v="4540" actId="20577"/>
          <ac:spMkLst>
            <pc:docMk/>
            <pc:sldMk cId="3822871529" sldId="306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0:53:50.626" v="5038" actId="20577"/>
          <ac:spMkLst>
            <pc:docMk/>
            <pc:sldMk cId="3822871529" sldId="30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29T10:56:07.524" v="5316" actId="20577"/>
        <pc:sldMkLst>
          <pc:docMk/>
          <pc:sldMk cId="665899401" sldId="307"/>
        </pc:sldMkLst>
        <pc:spChg chg="mod">
          <ac:chgData name="Anton Vasilyev" userId="c9a2c3308cbc88f4" providerId="LiveId" clId="{8483C884-C383-4DE0-A8A4-BC5C5737935C}" dt="2020-12-29T10:54:23.682" v="5062" actId="20577"/>
          <ac:spMkLst>
            <pc:docMk/>
            <pc:sldMk cId="665899401" sldId="307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0:56:07.524" v="5316" actId="20577"/>
          <ac:spMkLst>
            <pc:docMk/>
            <pc:sldMk cId="665899401" sldId="30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29T13:52:47.374" v="9630" actId="20577"/>
        <pc:sldMkLst>
          <pc:docMk/>
          <pc:sldMk cId="253579158" sldId="308"/>
        </pc:sldMkLst>
        <pc:spChg chg="mod">
          <ac:chgData name="Anton Vasilyev" userId="c9a2c3308cbc88f4" providerId="LiveId" clId="{8483C884-C383-4DE0-A8A4-BC5C5737935C}" dt="2020-12-29T10:59:16.651" v="5350" actId="20577"/>
          <ac:spMkLst>
            <pc:docMk/>
            <pc:sldMk cId="253579158" sldId="308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3:52:47.374" v="9630" actId="20577"/>
          <ac:spMkLst>
            <pc:docMk/>
            <pc:sldMk cId="253579158" sldId="308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8483C884-C383-4DE0-A8A4-BC5C5737935C}" dt="2021-01-11T13:38:01.728" v="17704" actId="27636"/>
        <pc:sldMkLst>
          <pc:docMk/>
          <pc:sldMk cId="3736616808" sldId="309"/>
        </pc:sldMkLst>
        <pc:spChg chg="mod">
          <ac:chgData name="Anton Vasilyev" userId="c9a2c3308cbc88f4" providerId="LiveId" clId="{8483C884-C383-4DE0-A8A4-BC5C5737935C}" dt="2020-12-29T13:00:33.472" v="7468" actId="20577"/>
          <ac:spMkLst>
            <pc:docMk/>
            <pc:sldMk cId="3736616808" sldId="309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8:01.728" v="17704" actId="27636"/>
          <ac:spMkLst>
            <pc:docMk/>
            <pc:sldMk cId="3736616808" sldId="309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3:12:17.943" v="7911" actId="122"/>
          <ac:spMkLst>
            <pc:docMk/>
            <pc:sldMk cId="3736616808" sldId="309"/>
            <ac:spMk id="11" creationId="{2FC30D61-1EA2-4865-8308-CBEDF300220D}"/>
          </ac:spMkLst>
        </pc:spChg>
        <pc:spChg chg="add mod">
          <ac:chgData name="Anton Vasilyev" userId="c9a2c3308cbc88f4" providerId="LiveId" clId="{8483C884-C383-4DE0-A8A4-BC5C5737935C}" dt="2020-12-29T13:12:13.342" v="7910" actId="122"/>
          <ac:spMkLst>
            <pc:docMk/>
            <pc:sldMk cId="3736616808" sldId="309"/>
            <ac:spMk id="13" creationId="{BA8FCF24-E706-4C77-A0D2-83783B667953}"/>
          </ac:spMkLst>
        </pc:spChg>
        <pc:spChg chg="add mod">
          <ac:chgData name="Anton Vasilyev" userId="c9a2c3308cbc88f4" providerId="LiveId" clId="{8483C884-C383-4DE0-A8A4-BC5C5737935C}" dt="2020-12-29T13:13:18.439" v="7945" actId="6549"/>
          <ac:spMkLst>
            <pc:docMk/>
            <pc:sldMk cId="3736616808" sldId="309"/>
            <ac:spMk id="15" creationId="{3BEF39AB-946F-4BBD-A91A-1BFC48D81667}"/>
          </ac:spMkLst>
        </pc:spChg>
        <pc:picChg chg="add mod">
          <ac:chgData name="Anton Vasilyev" userId="c9a2c3308cbc88f4" providerId="LiveId" clId="{8483C884-C383-4DE0-A8A4-BC5C5737935C}" dt="2020-12-29T13:11:10.160" v="7871" actId="1076"/>
          <ac:picMkLst>
            <pc:docMk/>
            <pc:sldMk cId="3736616808" sldId="309"/>
            <ac:picMk id="6" creationId="{EB27BB1B-E4F4-464D-B84C-6D9C2A9D8A32}"/>
          </ac:picMkLst>
        </pc:picChg>
        <pc:picChg chg="add mod">
          <ac:chgData name="Anton Vasilyev" userId="c9a2c3308cbc88f4" providerId="LiveId" clId="{8483C884-C383-4DE0-A8A4-BC5C5737935C}" dt="2020-12-29T13:11:05.854" v="7870" actId="1076"/>
          <ac:picMkLst>
            <pc:docMk/>
            <pc:sldMk cId="3736616808" sldId="309"/>
            <ac:picMk id="9" creationId="{30FB1F99-3139-4EF3-B2D3-B09317A46E81}"/>
          </ac:picMkLst>
        </pc:picChg>
      </pc:sldChg>
      <pc:sldChg chg="modSp add mod">
        <pc:chgData name="Anton Vasilyev" userId="c9a2c3308cbc88f4" providerId="LiveId" clId="{8483C884-C383-4DE0-A8A4-BC5C5737935C}" dt="2020-12-29T14:54:53.055" v="11086" actId="15397"/>
        <pc:sldMkLst>
          <pc:docMk/>
          <pc:sldMk cId="1875067928" sldId="310"/>
        </pc:sldMkLst>
        <pc:spChg chg="mod">
          <ac:chgData name="Anton Vasilyev" userId="c9a2c3308cbc88f4" providerId="LiveId" clId="{8483C884-C383-4DE0-A8A4-BC5C5737935C}" dt="2020-12-29T14:54:53.055" v="11086" actId="15397"/>
          <ac:spMkLst>
            <pc:docMk/>
            <pc:sldMk cId="1875067928" sldId="31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1:56:11.781" v="17629" actId="20577"/>
        <pc:sldMkLst>
          <pc:docMk/>
          <pc:sldMk cId="4271206189" sldId="311"/>
        </pc:sldMkLst>
        <pc:spChg chg="mod">
          <ac:chgData name="Anton Vasilyev" userId="c9a2c3308cbc88f4" providerId="LiveId" clId="{8483C884-C383-4DE0-A8A4-BC5C5737935C}" dt="2021-01-11T11:56:11.781" v="17629" actId="20577"/>
          <ac:spMkLst>
            <pc:docMk/>
            <pc:sldMk cId="4271206189" sldId="31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3:39:07.049" v="17715" actId="255"/>
        <pc:sldMkLst>
          <pc:docMk/>
          <pc:sldMk cId="894707512" sldId="312"/>
        </pc:sldMkLst>
        <pc:spChg chg="mod">
          <ac:chgData name="Anton Vasilyev" userId="c9a2c3308cbc88f4" providerId="LiveId" clId="{8483C884-C383-4DE0-A8A4-BC5C5737935C}" dt="2021-01-11T13:39:07.049" v="17715" actId="255"/>
          <ac:spMkLst>
            <pc:docMk/>
            <pc:sldMk cId="894707512" sldId="31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3:38:50.493" v="17714" actId="255"/>
        <pc:sldMkLst>
          <pc:docMk/>
          <pc:sldMk cId="3313019980" sldId="313"/>
        </pc:sldMkLst>
        <pc:spChg chg="mod">
          <ac:chgData name="Anton Vasilyev" userId="c9a2c3308cbc88f4" providerId="LiveId" clId="{8483C884-C383-4DE0-A8A4-BC5C5737935C}" dt="2021-01-11T13:38:50.493" v="17714" actId="255"/>
          <ac:spMkLst>
            <pc:docMk/>
            <pc:sldMk cId="3313019980" sldId="313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0-12-29T13:38:49.040" v="8804"/>
        <pc:sldMkLst>
          <pc:docMk/>
          <pc:sldMk cId="3454920722" sldId="314"/>
        </pc:sldMkLst>
        <pc:spChg chg="mod">
          <ac:chgData name="Anton Vasilyev" userId="c9a2c3308cbc88f4" providerId="LiveId" clId="{8483C884-C383-4DE0-A8A4-BC5C5737935C}" dt="2020-12-29T13:15:12.848" v="8105" actId="20577"/>
          <ac:spMkLst>
            <pc:docMk/>
            <pc:sldMk cId="3454920722" sldId="314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3:38:49.040" v="8804"/>
          <ac:spMkLst>
            <pc:docMk/>
            <pc:sldMk cId="3454920722" sldId="314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8483C884-C383-4DE0-A8A4-BC5C5737935C}" dt="2020-12-29T13:42:37.198" v="8935" actId="14100"/>
        <pc:sldMkLst>
          <pc:docMk/>
          <pc:sldMk cId="1051836839" sldId="315"/>
        </pc:sldMkLst>
        <pc:spChg chg="mod">
          <ac:chgData name="Anton Vasilyev" userId="c9a2c3308cbc88f4" providerId="LiveId" clId="{8483C884-C383-4DE0-A8A4-BC5C5737935C}" dt="2020-12-29T13:22:58.386" v="8320" actId="20577"/>
          <ac:spMkLst>
            <pc:docMk/>
            <pc:sldMk cId="1051836839" sldId="315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3:42:05.189" v="8910" actId="14100"/>
          <ac:spMkLst>
            <pc:docMk/>
            <pc:sldMk cId="1051836839" sldId="315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3:42:37.198" v="8935" actId="14100"/>
          <ac:spMkLst>
            <pc:docMk/>
            <pc:sldMk cId="1051836839" sldId="315"/>
            <ac:spMk id="11" creationId="{613365C1-1742-4B72-A39B-9FB73A3FEAB8}"/>
          </ac:spMkLst>
        </pc:spChg>
        <pc:picChg chg="add mod">
          <ac:chgData name="Anton Vasilyev" userId="c9a2c3308cbc88f4" providerId="LiveId" clId="{8483C884-C383-4DE0-A8A4-BC5C5737935C}" dt="2020-12-29T13:41:58.661" v="8909" actId="1076"/>
          <ac:picMkLst>
            <pc:docMk/>
            <pc:sldMk cId="1051836839" sldId="315"/>
            <ac:picMk id="6" creationId="{AABE0B1B-6DFD-43E4-AD65-8A8494C315F0}"/>
          </ac:picMkLst>
        </pc:picChg>
      </pc:sldChg>
      <pc:sldChg chg="modSp add mod">
        <pc:chgData name="Anton Vasilyev" userId="c9a2c3308cbc88f4" providerId="LiveId" clId="{8483C884-C383-4DE0-A8A4-BC5C5737935C}" dt="2020-12-30T15:50:33.705" v="16267" actId="20577"/>
        <pc:sldMkLst>
          <pc:docMk/>
          <pc:sldMk cId="2083360840" sldId="316"/>
        </pc:sldMkLst>
        <pc:spChg chg="mod">
          <ac:chgData name="Anton Vasilyev" userId="c9a2c3308cbc88f4" providerId="LiveId" clId="{8483C884-C383-4DE0-A8A4-BC5C5737935C}" dt="2020-12-29T13:45:58.336" v="9092" actId="20577"/>
          <ac:spMkLst>
            <pc:docMk/>
            <pc:sldMk cId="2083360840" sldId="316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30T15:50:33.705" v="16267" actId="20577"/>
          <ac:spMkLst>
            <pc:docMk/>
            <pc:sldMk cId="2083360840" sldId="31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29T14:53:02.474" v="11072" actId="15415"/>
        <pc:sldMkLst>
          <pc:docMk/>
          <pc:sldMk cId="1758749193" sldId="317"/>
        </pc:sldMkLst>
        <pc:spChg chg="mod">
          <ac:chgData name="Anton Vasilyev" userId="c9a2c3308cbc88f4" providerId="LiveId" clId="{8483C884-C383-4DE0-A8A4-BC5C5737935C}" dt="2020-12-29T14:53:02.474" v="11072" actId="15415"/>
          <ac:spMkLst>
            <pc:docMk/>
            <pc:sldMk cId="1758749193" sldId="31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3:39:16.847" v="17716" actId="255"/>
        <pc:sldMkLst>
          <pc:docMk/>
          <pc:sldMk cId="3654869597" sldId="318"/>
        </pc:sldMkLst>
        <pc:spChg chg="mod">
          <ac:chgData name="Anton Vasilyev" userId="c9a2c3308cbc88f4" providerId="LiveId" clId="{8483C884-C383-4DE0-A8A4-BC5C5737935C}" dt="2020-12-29T13:58:21.477" v="9765" actId="20577"/>
          <ac:spMkLst>
            <pc:docMk/>
            <pc:sldMk cId="3654869597" sldId="318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9:16.847" v="17716" actId="255"/>
          <ac:spMkLst>
            <pc:docMk/>
            <pc:sldMk cId="3654869597" sldId="31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3:39:29.468" v="17718" actId="255"/>
        <pc:sldMkLst>
          <pc:docMk/>
          <pc:sldMk cId="3360458252" sldId="319"/>
        </pc:sldMkLst>
        <pc:spChg chg="mod">
          <ac:chgData name="Anton Vasilyev" userId="c9a2c3308cbc88f4" providerId="LiveId" clId="{8483C884-C383-4DE0-A8A4-BC5C5737935C}" dt="2020-12-29T14:27:43.672" v="10497" actId="20577"/>
          <ac:spMkLst>
            <pc:docMk/>
            <pc:sldMk cId="3360458252" sldId="319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9:29.468" v="17718" actId="255"/>
          <ac:spMkLst>
            <pc:docMk/>
            <pc:sldMk cId="3360458252" sldId="31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8483C884-C383-4DE0-A8A4-BC5C5737935C}" dt="2020-12-29T14:58:39.020" v="11127" actId="20577"/>
        <pc:sldMkLst>
          <pc:docMk/>
          <pc:sldMk cId="1492343779" sldId="320"/>
        </pc:sldMkLst>
        <pc:spChg chg="mod">
          <ac:chgData name="Anton Vasilyev" userId="c9a2c3308cbc88f4" providerId="LiveId" clId="{8483C884-C383-4DE0-A8A4-BC5C5737935C}" dt="2020-12-29T14:57:27.350" v="11105" actId="20577"/>
          <ac:spMkLst>
            <pc:docMk/>
            <pc:sldMk cId="1492343779" sldId="320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4:58:39.020" v="11127" actId="20577"/>
          <ac:spMkLst>
            <pc:docMk/>
            <pc:sldMk cId="1492343779" sldId="320"/>
            <ac:spMk id="11" creationId="{844A58B1-C3D6-457A-8E64-8B2B59EBDD6D}"/>
          </ac:spMkLst>
        </pc:spChg>
        <pc:picChg chg="add mod">
          <ac:chgData name="Anton Vasilyev" userId="c9a2c3308cbc88f4" providerId="LiveId" clId="{8483C884-C383-4DE0-A8A4-BC5C5737935C}" dt="2020-12-29T14:58:14.095" v="11109" actId="1076"/>
          <ac:picMkLst>
            <pc:docMk/>
            <pc:sldMk cId="1492343779" sldId="320"/>
            <ac:picMk id="6" creationId="{70C11412-0991-4078-807F-69817F3192F3}"/>
          </ac:picMkLst>
        </pc:picChg>
      </pc:sldChg>
      <pc:sldChg chg="delSp modSp add mod">
        <pc:chgData name="Anton Vasilyev" userId="c9a2c3308cbc88f4" providerId="LiveId" clId="{8483C884-C383-4DE0-A8A4-BC5C5737935C}" dt="2020-12-29T15:03:12.107" v="11320" actId="16959"/>
        <pc:sldMkLst>
          <pc:docMk/>
          <pc:sldMk cId="3291456707" sldId="321"/>
        </pc:sldMkLst>
        <pc:spChg chg="mod">
          <ac:chgData name="Anton Vasilyev" userId="c9a2c3308cbc88f4" providerId="LiveId" clId="{8483C884-C383-4DE0-A8A4-BC5C5737935C}" dt="2020-12-29T15:03:12.107" v="11320" actId="16959"/>
          <ac:spMkLst>
            <pc:docMk/>
            <pc:sldMk cId="3291456707" sldId="321"/>
            <ac:spMk id="3" creationId="{6EB5EA79-2747-4663-9DD7-388DB5EDF6F6}"/>
          </ac:spMkLst>
        </pc:spChg>
        <pc:spChg chg="del mod">
          <ac:chgData name="Anton Vasilyev" userId="c9a2c3308cbc88f4" providerId="LiveId" clId="{8483C884-C383-4DE0-A8A4-BC5C5737935C}" dt="2020-12-29T14:59:31.794" v="11153" actId="478"/>
          <ac:spMkLst>
            <pc:docMk/>
            <pc:sldMk cId="3291456707" sldId="321"/>
            <ac:spMk id="11" creationId="{844A58B1-C3D6-457A-8E64-8B2B59EBDD6D}"/>
          </ac:spMkLst>
        </pc:spChg>
        <pc:picChg chg="del">
          <ac:chgData name="Anton Vasilyev" userId="c9a2c3308cbc88f4" providerId="LiveId" clId="{8483C884-C383-4DE0-A8A4-BC5C5737935C}" dt="2020-12-29T14:59:27.493" v="11151" actId="478"/>
          <ac:picMkLst>
            <pc:docMk/>
            <pc:sldMk cId="3291456707" sldId="321"/>
            <ac:picMk id="6" creationId="{70C11412-0991-4078-807F-69817F3192F3}"/>
          </ac:picMkLst>
        </pc:picChg>
      </pc:sldChg>
      <pc:sldChg chg="modSp add mod">
        <pc:chgData name="Anton Vasilyev" userId="c9a2c3308cbc88f4" providerId="LiveId" clId="{8483C884-C383-4DE0-A8A4-BC5C5737935C}" dt="2021-01-11T13:39:45.025" v="17719" actId="255"/>
        <pc:sldMkLst>
          <pc:docMk/>
          <pc:sldMk cId="552931086" sldId="322"/>
        </pc:sldMkLst>
        <pc:spChg chg="mod">
          <ac:chgData name="Anton Vasilyev" userId="c9a2c3308cbc88f4" providerId="LiveId" clId="{8483C884-C383-4DE0-A8A4-BC5C5737935C}" dt="2020-12-29T15:04:12.627" v="11369" actId="20577"/>
          <ac:spMkLst>
            <pc:docMk/>
            <pc:sldMk cId="552931086" sldId="322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9:45.025" v="17719" actId="255"/>
          <ac:spMkLst>
            <pc:docMk/>
            <pc:sldMk cId="552931086" sldId="322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8483C884-C383-4DE0-A8A4-BC5C5737935C}" dt="2021-01-11T13:39:55.889" v="17721" actId="27636"/>
        <pc:sldMkLst>
          <pc:docMk/>
          <pc:sldMk cId="2430786389" sldId="323"/>
        </pc:sldMkLst>
        <pc:spChg chg="mod">
          <ac:chgData name="Anton Vasilyev" userId="c9a2c3308cbc88f4" providerId="LiveId" clId="{8483C884-C383-4DE0-A8A4-BC5C5737935C}" dt="2020-12-29T15:19:37.116" v="11673" actId="6549"/>
          <ac:spMkLst>
            <pc:docMk/>
            <pc:sldMk cId="2430786389" sldId="323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39:55.889" v="17721" actId="27636"/>
          <ac:spMkLst>
            <pc:docMk/>
            <pc:sldMk cId="2430786389" sldId="323"/>
            <ac:spMk id="3" creationId="{6EB5EA79-2747-4663-9DD7-388DB5EDF6F6}"/>
          </ac:spMkLst>
        </pc:spChg>
        <pc:spChg chg="add del">
          <ac:chgData name="Anton Vasilyev" userId="c9a2c3308cbc88f4" providerId="LiveId" clId="{8483C884-C383-4DE0-A8A4-BC5C5737935C}" dt="2020-12-29T15:23:05.311" v="11886"/>
          <ac:spMkLst>
            <pc:docMk/>
            <pc:sldMk cId="2430786389" sldId="323"/>
            <ac:spMk id="5" creationId="{F4606782-850D-44A0-9A26-6E073F29DECC}"/>
          </ac:spMkLst>
        </pc:spChg>
      </pc:sldChg>
      <pc:sldChg chg="addSp modSp add mod">
        <pc:chgData name="Anton Vasilyev" userId="c9a2c3308cbc88f4" providerId="LiveId" clId="{8483C884-C383-4DE0-A8A4-BC5C5737935C}" dt="2020-12-29T15:39:53.457" v="12729" actId="1076"/>
        <pc:sldMkLst>
          <pc:docMk/>
          <pc:sldMk cId="521997089" sldId="324"/>
        </pc:sldMkLst>
        <pc:spChg chg="mod">
          <ac:chgData name="Anton Vasilyev" userId="c9a2c3308cbc88f4" providerId="LiveId" clId="{8483C884-C383-4DE0-A8A4-BC5C5737935C}" dt="2020-12-29T15:39:32.409" v="12725" actId="14100"/>
          <ac:spMkLst>
            <pc:docMk/>
            <pc:sldMk cId="521997089" sldId="324"/>
            <ac:spMk id="3" creationId="{6EB5EA79-2747-4663-9DD7-388DB5EDF6F6}"/>
          </ac:spMkLst>
        </pc:spChg>
        <pc:picChg chg="add mod">
          <ac:chgData name="Anton Vasilyev" userId="c9a2c3308cbc88f4" providerId="LiveId" clId="{8483C884-C383-4DE0-A8A4-BC5C5737935C}" dt="2020-12-29T15:39:53.457" v="12729" actId="1076"/>
          <ac:picMkLst>
            <pc:docMk/>
            <pc:sldMk cId="521997089" sldId="324"/>
            <ac:picMk id="6" creationId="{2A230853-19CA-428A-BA3E-5E3663E91DEC}"/>
          </ac:picMkLst>
        </pc:picChg>
      </pc:sldChg>
      <pc:sldChg chg="addSp modSp add mod ord">
        <pc:chgData name="Anton Vasilyev" userId="c9a2c3308cbc88f4" providerId="LiveId" clId="{8483C884-C383-4DE0-A8A4-BC5C5737935C}" dt="2020-12-29T15:52:01.546" v="12997"/>
        <pc:sldMkLst>
          <pc:docMk/>
          <pc:sldMk cId="1407122092" sldId="325"/>
        </pc:sldMkLst>
        <pc:spChg chg="mod">
          <ac:chgData name="Anton Vasilyev" userId="c9a2c3308cbc88f4" providerId="LiveId" clId="{8483C884-C383-4DE0-A8A4-BC5C5737935C}" dt="2020-12-29T15:40:46.273" v="12768" actId="20577"/>
          <ac:spMkLst>
            <pc:docMk/>
            <pc:sldMk cId="1407122092" sldId="325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5:49:15.677" v="12957" actId="14100"/>
          <ac:spMkLst>
            <pc:docMk/>
            <pc:sldMk cId="1407122092" sldId="325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5:51:20.231" v="12990" actId="1076"/>
          <ac:spMkLst>
            <pc:docMk/>
            <pc:sldMk cId="1407122092" sldId="325"/>
            <ac:spMk id="7" creationId="{856847B2-9678-4A2E-99CE-6E132FE57698}"/>
          </ac:spMkLst>
        </pc:spChg>
        <pc:spChg chg="add mod">
          <ac:chgData name="Anton Vasilyev" userId="c9a2c3308cbc88f4" providerId="LiveId" clId="{8483C884-C383-4DE0-A8A4-BC5C5737935C}" dt="2020-12-29T15:51:39.063" v="12996" actId="20577"/>
          <ac:spMkLst>
            <pc:docMk/>
            <pc:sldMk cId="1407122092" sldId="325"/>
            <ac:spMk id="11" creationId="{92052DA3-6FEC-4069-A193-2BC4AC16D248}"/>
          </ac:spMkLst>
        </pc:spChg>
        <pc:spChg chg="add mod">
          <ac:chgData name="Anton Vasilyev" userId="c9a2c3308cbc88f4" providerId="LiveId" clId="{8483C884-C383-4DE0-A8A4-BC5C5737935C}" dt="2020-12-29T15:52:01.546" v="12997"/>
          <ac:spMkLst>
            <pc:docMk/>
            <pc:sldMk cId="1407122092" sldId="325"/>
            <ac:spMk id="13" creationId="{9B701276-B2E5-42BC-8EB7-7AB0C8502391}"/>
          </ac:spMkLst>
        </pc:spChg>
        <pc:picChg chg="add mod">
          <ac:chgData name="Anton Vasilyev" userId="c9a2c3308cbc88f4" providerId="LiveId" clId="{8483C884-C383-4DE0-A8A4-BC5C5737935C}" dt="2020-12-29T15:50:51.046" v="12960" actId="1076"/>
          <ac:picMkLst>
            <pc:docMk/>
            <pc:sldMk cId="1407122092" sldId="325"/>
            <ac:picMk id="6" creationId="{F8E4AFC5-BFE9-423F-98FC-2B924BB6F48E}"/>
          </ac:picMkLst>
        </pc:picChg>
      </pc:sldChg>
      <pc:sldChg chg="delSp modSp add del mod">
        <pc:chgData name="Anton Vasilyev" userId="c9a2c3308cbc88f4" providerId="LiveId" clId="{8483C884-C383-4DE0-A8A4-BC5C5737935C}" dt="2020-12-29T15:52:26.001" v="13003" actId="47"/>
        <pc:sldMkLst>
          <pc:docMk/>
          <pc:sldMk cId="2217973259" sldId="326"/>
        </pc:sldMkLst>
        <pc:spChg chg="del">
          <ac:chgData name="Anton Vasilyev" userId="c9a2c3308cbc88f4" providerId="LiveId" clId="{8483C884-C383-4DE0-A8A4-BC5C5737935C}" dt="2020-12-29T15:52:15.648" v="13000" actId="478"/>
          <ac:spMkLst>
            <pc:docMk/>
            <pc:sldMk cId="2217973259" sldId="326"/>
            <ac:spMk id="7" creationId="{856847B2-9678-4A2E-99CE-6E132FE57698}"/>
          </ac:spMkLst>
        </pc:spChg>
        <pc:spChg chg="del">
          <ac:chgData name="Anton Vasilyev" userId="c9a2c3308cbc88f4" providerId="LiveId" clId="{8483C884-C383-4DE0-A8A4-BC5C5737935C}" dt="2020-12-29T15:52:15.648" v="13000" actId="478"/>
          <ac:spMkLst>
            <pc:docMk/>
            <pc:sldMk cId="2217973259" sldId="326"/>
            <ac:spMk id="11" creationId="{92052DA3-6FEC-4069-A193-2BC4AC16D248}"/>
          </ac:spMkLst>
        </pc:spChg>
        <pc:spChg chg="del mod">
          <ac:chgData name="Anton Vasilyev" userId="c9a2c3308cbc88f4" providerId="LiveId" clId="{8483C884-C383-4DE0-A8A4-BC5C5737935C}" dt="2020-12-29T15:52:20.015" v="13002" actId="478"/>
          <ac:spMkLst>
            <pc:docMk/>
            <pc:sldMk cId="2217973259" sldId="326"/>
            <ac:spMk id="13" creationId="{9B701276-B2E5-42BC-8EB7-7AB0C8502391}"/>
          </ac:spMkLst>
        </pc:spChg>
        <pc:picChg chg="del">
          <ac:chgData name="Anton Vasilyev" userId="c9a2c3308cbc88f4" providerId="LiveId" clId="{8483C884-C383-4DE0-A8A4-BC5C5737935C}" dt="2020-12-29T15:52:12.998" v="12999" actId="478"/>
          <ac:picMkLst>
            <pc:docMk/>
            <pc:sldMk cId="2217973259" sldId="326"/>
            <ac:picMk id="6" creationId="{F8E4AFC5-BFE9-423F-98FC-2B924BB6F48E}"/>
          </ac:picMkLst>
        </pc:picChg>
      </pc:sldChg>
      <pc:sldChg chg="modSp add mod ord">
        <pc:chgData name="Anton Vasilyev" userId="c9a2c3308cbc88f4" providerId="LiveId" clId="{8483C884-C383-4DE0-A8A4-BC5C5737935C}" dt="2021-01-11T13:40:13.323" v="17722" actId="255"/>
        <pc:sldMkLst>
          <pc:docMk/>
          <pc:sldMk cId="3024315344" sldId="326"/>
        </pc:sldMkLst>
        <pc:spChg chg="mod">
          <ac:chgData name="Anton Vasilyev" userId="c9a2c3308cbc88f4" providerId="LiveId" clId="{8483C884-C383-4DE0-A8A4-BC5C5737935C}" dt="2020-12-29T15:52:50.233" v="13032" actId="20577"/>
          <ac:spMkLst>
            <pc:docMk/>
            <pc:sldMk cId="3024315344" sldId="326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40:13.323" v="17722" actId="255"/>
          <ac:spMkLst>
            <pc:docMk/>
            <pc:sldMk cId="3024315344" sldId="32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0-12-29T16:04:52.266" v="13365" actId="14826"/>
        <pc:sldMkLst>
          <pc:docMk/>
          <pc:sldMk cId="1566244253" sldId="327"/>
        </pc:sldMkLst>
        <pc:spChg chg="mod">
          <ac:chgData name="Anton Vasilyev" userId="c9a2c3308cbc88f4" providerId="LiveId" clId="{8483C884-C383-4DE0-A8A4-BC5C5737935C}" dt="2020-12-29T16:03:33.905" v="13364" actId="20577"/>
          <ac:spMkLst>
            <pc:docMk/>
            <pc:sldMk cId="1566244253" sldId="327"/>
            <ac:spMk id="2" creationId="{4454E273-1BD3-4886-B183-8EA0CD8AA0F5}"/>
          </ac:spMkLst>
        </pc:spChg>
        <pc:picChg chg="mod">
          <ac:chgData name="Anton Vasilyev" userId="c9a2c3308cbc88f4" providerId="LiveId" clId="{8483C884-C383-4DE0-A8A4-BC5C5737935C}" dt="2020-12-29T16:04:52.266" v="13365" actId="14826"/>
          <ac:picMkLst>
            <pc:docMk/>
            <pc:sldMk cId="1566244253" sldId="327"/>
            <ac:picMk id="6" creationId="{2A230853-19CA-428A-BA3E-5E3663E91DEC}"/>
          </ac:picMkLst>
        </pc:picChg>
      </pc:sldChg>
      <pc:sldChg chg="addSp modSp add mod ord">
        <pc:chgData name="Anton Vasilyev" userId="c9a2c3308cbc88f4" providerId="LiveId" clId="{8483C884-C383-4DE0-A8A4-BC5C5737935C}" dt="2020-12-29T16:23:29.233" v="13586"/>
        <pc:sldMkLst>
          <pc:docMk/>
          <pc:sldMk cId="596434246" sldId="328"/>
        </pc:sldMkLst>
        <pc:spChg chg="mod">
          <ac:chgData name="Anton Vasilyev" userId="c9a2c3308cbc88f4" providerId="LiveId" clId="{8483C884-C383-4DE0-A8A4-BC5C5737935C}" dt="2020-12-29T16:13:47.364" v="13387" actId="20577"/>
          <ac:spMkLst>
            <pc:docMk/>
            <pc:sldMk cId="596434246" sldId="328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0-12-29T16:23:07.631" v="13583" actId="14100"/>
          <ac:spMkLst>
            <pc:docMk/>
            <pc:sldMk cId="596434246" sldId="328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29T16:23:29.233" v="13586"/>
          <ac:spMkLst>
            <pc:docMk/>
            <pc:sldMk cId="596434246" sldId="328"/>
            <ac:spMk id="11" creationId="{36F4F9E0-5E51-49A7-B6B7-9C7AE77C7B2C}"/>
          </ac:spMkLst>
        </pc:spChg>
        <pc:picChg chg="add mod">
          <ac:chgData name="Anton Vasilyev" userId="c9a2c3308cbc88f4" providerId="LiveId" clId="{8483C884-C383-4DE0-A8A4-BC5C5737935C}" dt="2020-12-29T16:23:19.488" v="13585" actId="1076"/>
          <ac:picMkLst>
            <pc:docMk/>
            <pc:sldMk cId="596434246" sldId="328"/>
            <ac:picMk id="6" creationId="{2124828D-4DFA-4E0A-A107-B6C4E3F78EE5}"/>
          </ac:picMkLst>
        </pc:picChg>
      </pc:sldChg>
      <pc:sldChg chg="modSp add mod ord">
        <pc:chgData name="Anton Vasilyev" userId="c9a2c3308cbc88f4" providerId="LiveId" clId="{8483C884-C383-4DE0-A8A4-BC5C5737935C}" dt="2021-01-11T13:40:47.413" v="17724" actId="255"/>
        <pc:sldMkLst>
          <pc:docMk/>
          <pc:sldMk cId="2656028479" sldId="329"/>
        </pc:sldMkLst>
        <pc:spChg chg="mod">
          <ac:chgData name="Anton Vasilyev" userId="c9a2c3308cbc88f4" providerId="LiveId" clId="{8483C884-C383-4DE0-A8A4-BC5C5737935C}" dt="2020-12-29T16:23:58.129" v="13605" actId="20577"/>
          <ac:spMkLst>
            <pc:docMk/>
            <pc:sldMk cId="2656028479" sldId="329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40:47.413" v="17724" actId="255"/>
          <ac:spMkLst>
            <pc:docMk/>
            <pc:sldMk cId="2656028479" sldId="32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0-12-30T15:20:21.713" v="14797" actId="20577"/>
        <pc:sldMkLst>
          <pc:docMk/>
          <pc:sldMk cId="308421941" sldId="330"/>
        </pc:sldMkLst>
        <pc:spChg chg="mod">
          <ac:chgData name="Anton Vasilyev" userId="c9a2c3308cbc88f4" providerId="LiveId" clId="{8483C884-C383-4DE0-A8A4-BC5C5737935C}" dt="2020-12-30T15:20:21.713" v="14797" actId="20577"/>
          <ac:spMkLst>
            <pc:docMk/>
            <pc:sldMk cId="308421941" sldId="330"/>
            <ac:spMk id="3" creationId="{6EB5EA79-2747-4663-9DD7-388DB5EDF6F6}"/>
          </ac:spMkLst>
        </pc:spChg>
      </pc:sldChg>
      <pc:sldChg chg="addSp delSp modSp add del mod">
        <pc:chgData name="Anton Vasilyev" userId="c9a2c3308cbc88f4" providerId="LiveId" clId="{8483C884-C383-4DE0-A8A4-BC5C5737935C}" dt="2020-12-30T15:25:16.940" v="14929" actId="47"/>
        <pc:sldMkLst>
          <pc:docMk/>
          <pc:sldMk cId="1592444624" sldId="331"/>
        </pc:sldMkLst>
        <pc:spChg chg="del">
          <ac:chgData name="Anton Vasilyev" userId="c9a2c3308cbc88f4" providerId="LiveId" clId="{8483C884-C383-4DE0-A8A4-BC5C5737935C}" dt="2020-12-30T15:21:54.696" v="14799" actId="478"/>
          <ac:spMkLst>
            <pc:docMk/>
            <pc:sldMk cId="1592444624" sldId="331"/>
            <ac:spMk id="3" creationId="{6EB5EA79-2747-4663-9DD7-388DB5EDF6F6}"/>
          </ac:spMkLst>
        </pc:spChg>
        <pc:spChg chg="add del mod">
          <ac:chgData name="Anton Vasilyev" userId="c9a2c3308cbc88f4" providerId="LiveId" clId="{8483C884-C383-4DE0-A8A4-BC5C5737935C}" dt="2020-12-30T15:22:08.820" v="14800" actId="3680"/>
          <ac:spMkLst>
            <pc:docMk/>
            <pc:sldMk cId="1592444624" sldId="331"/>
            <ac:spMk id="6" creationId="{D2EA5DB5-ECBB-4EE8-8966-EA23448D8313}"/>
          </ac:spMkLst>
        </pc:spChg>
        <pc:graphicFrameChg chg="add mod ord modGraphic">
          <ac:chgData name="Anton Vasilyev" userId="c9a2c3308cbc88f4" providerId="LiveId" clId="{8483C884-C383-4DE0-A8A4-BC5C5737935C}" dt="2020-12-30T15:25:09.456" v="14928" actId="20577"/>
          <ac:graphicFrameMkLst>
            <pc:docMk/>
            <pc:sldMk cId="1592444624" sldId="331"/>
            <ac:graphicFrameMk id="7" creationId="{D3465787-2147-444B-96C9-7D77000CD19A}"/>
          </ac:graphicFrameMkLst>
        </pc:graphicFrameChg>
      </pc:sldChg>
      <pc:sldChg chg="modSp add mod">
        <pc:chgData name="Anton Vasilyev" userId="c9a2c3308cbc88f4" providerId="LiveId" clId="{8483C884-C383-4DE0-A8A4-BC5C5737935C}" dt="2021-01-11T13:41:03.257" v="17725" actId="255"/>
        <pc:sldMkLst>
          <pc:docMk/>
          <pc:sldMk cId="3468411137" sldId="331"/>
        </pc:sldMkLst>
        <pc:spChg chg="mod">
          <ac:chgData name="Anton Vasilyev" userId="c9a2c3308cbc88f4" providerId="LiveId" clId="{8483C884-C383-4DE0-A8A4-BC5C5737935C}" dt="2021-01-11T13:41:03.257" v="17725" actId="255"/>
          <ac:spMkLst>
            <pc:docMk/>
            <pc:sldMk cId="3468411137" sldId="331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1-01-11T13:41:20.033" v="17728" actId="27636"/>
        <pc:sldMkLst>
          <pc:docMk/>
          <pc:sldMk cId="707397107" sldId="332"/>
        </pc:sldMkLst>
        <pc:spChg chg="mod">
          <ac:chgData name="Anton Vasilyev" userId="c9a2c3308cbc88f4" providerId="LiveId" clId="{8483C884-C383-4DE0-A8A4-BC5C5737935C}" dt="2020-12-30T15:36:48.476" v="15199" actId="20577"/>
          <ac:spMkLst>
            <pc:docMk/>
            <pc:sldMk cId="707397107" sldId="332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41:20.033" v="17728" actId="27636"/>
          <ac:spMkLst>
            <pc:docMk/>
            <pc:sldMk cId="707397107" sldId="332"/>
            <ac:spMk id="3" creationId="{6EB5EA79-2747-4663-9DD7-388DB5EDF6F6}"/>
          </ac:spMkLst>
        </pc:spChg>
        <pc:picChg chg="mod">
          <ac:chgData name="Anton Vasilyev" userId="c9a2c3308cbc88f4" providerId="LiveId" clId="{8483C884-C383-4DE0-A8A4-BC5C5737935C}" dt="2020-12-30T15:39:36.728" v="15257" actId="14100"/>
          <ac:picMkLst>
            <pc:docMk/>
            <pc:sldMk cId="707397107" sldId="332"/>
            <ac:picMk id="6" creationId="{2A230853-19CA-428A-BA3E-5E3663E91DEC}"/>
          </ac:picMkLst>
        </pc:picChg>
      </pc:sldChg>
      <pc:sldChg chg="modSp add mod">
        <pc:chgData name="Anton Vasilyev" userId="c9a2c3308cbc88f4" providerId="LiveId" clId="{8483C884-C383-4DE0-A8A4-BC5C5737935C}" dt="2020-12-30T15:42:54.318" v="15456" actId="14826"/>
        <pc:sldMkLst>
          <pc:docMk/>
          <pc:sldMk cId="3204067134" sldId="333"/>
        </pc:sldMkLst>
        <pc:spChg chg="mod">
          <ac:chgData name="Anton Vasilyev" userId="c9a2c3308cbc88f4" providerId="LiveId" clId="{8483C884-C383-4DE0-A8A4-BC5C5737935C}" dt="2020-12-30T15:42:39.248" v="15454" actId="14100"/>
          <ac:spMkLst>
            <pc:docMk/>
            <pc:sldMk cId="3204067134" sldId="333"/>
            <ac:spMk id="3" creationId="{6EB5EA79-2747-4663-9DD7-388DB5EDF6F6}"/>
          </ac:spMkLst>
        </pc:spChg>
        <pc:picChg chg="mod">
          <ac:chgData name="Anton Vasilyev" userId="c9a2c3308cbc88f4" providerId="LiveId" clId="{8483C884-C383-4DE0-A8A4-BC5C5737935C}" dt="2020-12-30T15:42:54.318" v="15456" actId="14826"/>
          <ac:picMkLst>
            <pc:docMk/>
            <pc:sldMk cId="3204067134" sldId="333"/>
            <ac:picMk id="6" creationId="{2A230853-19CA-428A-BA3E-5E3663E91DEC}"/>
          </ac:picMkLst>
        </pc:picChg>
      </pc:sldChg>
      <pc:sldChg chg="modSp add mod">
        <pc:chgData name="Anton Vasilyev" userId="c9a2c3308cbc88f4" providerId="LiveId" clId="{8483C884-C383-4DE0-A8A4-BC5C5737935C}" dt="2021-01-11T13:41:11.407" v="17726" actId="255"/>
        <pc:sldMkLst>
          <pc:docMk/>
          <pc:sldMk cId="3914849246" sldId="334"/>
        </pc:sldMkLst>
        <pc:spChg chg="mod">
          <ac:chgData name="Anton Vasilyev" userId="c9a2c3308cbc88f4" providerId="LiveId" clId="{8483C884-C383-4DE0-A8A4-BC5C5737935C}" dt="2021-01-11T13:41:11.407" v="17726" actId="255"/>
          <ac:spMkLst>
            <pc:docMk/>
            <pc:sldMk cId="3914849246" sldId="334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8483C884-C383-4DE0-A8A4-BC5C5737935C}" dt="2020-12-30T15:49:03.662" v="16150"/>
        <pc:sldMkLst>
          <pc:docMk/>
          <pc:sldMk cId="3877541231" sldId="335"/>
        </pc:sldMkLst>
        <pc:spChg chg="mod">
          <ac:chgData name="Anton Vasilyev" userId="c9a2c3308cbc88f4" providerId="LiveId" clId="{8483C884-C383-4DE0-A8A4-BC5C5737935C}" dt="2020-12-30T15:47:56.123" v="16147" actId="14100"/>
          <ac:spMkLst>
            <pc:docMk/>
            <pc:sldMk cId="3877541231" sldId="335"/>
            <ac:spMk id="3" creationId="{6EB5EA79-2747-4663-9DD7-388DB5EDF6F6}"/>
          </ac:spMkLst>
        </pc:spChg>
        <pc:spChg chg="add mod">
          <ac:chgData name="Anton Vasilyev" userId="c9a2c3308cbc88f4" providerId="LiveId" clId="{8483C884-C383-4DE0-A8A4-BC5C5737935C}" dt="2020-12-30T15:49:03.662" v="16150"/>
          <ac:spMkLst>
            <pc:docMk/>
            <pc:sldMk cId="3877541231" sldId="335"/>
            <ac:spMk id="11" creationId="{7E67FB29-D94D-42B2-90D4-006B1F49DD90}"/>
          </ac:spMkLst>
        </pc:spChg>
        <pc:picChg chg="add mod">
          <ac:chgData name="Anton Vasilyev" userId="c9a2c3308cbc88f4" providerId="LiveId" clId="{8483C884-C383-4DE0-A8A4-BC5C5737935C}" dt="2020-12-30T15:48:52.312" v="16149" actId="1076"/>
          <ac:picMkLst>
            <pc:docMk/>
            <pc:sldMk cId="3877541231" sldId="335"/>
            <ac:picMk id="6" creationId="{085FA413-67B8-449D-B540-048EB94CCB15}"/>
          </ac:picMkLst>
        </pc:picChg>
      </pc:sldChg>
      <pc:sldChg chg="modSp add mod ord">
        <pc:chgData name="Anton Vasilyev" userId="c9a2c3308cbc88f4" providerId="LiveId" clId="{8483C884-C383-4DE0-A8A4-BC5C5737935C}" dt="2020-12-30T15:55:25.999" v="16567" actId="20577"/>
        <pc:sldMkLst>
          <pc:docMk/>
          <pc:sldMk cId="2591717634" sldId="336"/>
        </pc:sldMkLst>
        <pc:spChg chg="mod">
          <ac:chgData name="Anton Vasilyev" userId="c9a2c3308cbc88f4" providerId="LiveId" clId="{8483C884-C383-4DE0-A8A4-BC5C5737935C}" dt="2020-12-30T15:55:25.999" v="16567" actId="20577"/>
          <ac:spMkLst>
            <pc:docMk/>
            <pc:sldMk cId="2591717634" sldId="33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0-12-30T16:02:08.178" v="16798" actId="113"/>
        <pc:sldMkLst>
          <pc:docMk/>
          <pc:sldMk cId="957163591" sldId="337"/>
        </pc:sldMkLst>
        <pc:spChg chg="mod">
          <ac:chgData name="Anton Vasilyev" userId="c9a2c3308cbc88f4" providerId="LiveId" clId="{8483C884-C383-4DE0-A8A4-BC5C5737935C}" dt="2020-12-30T16:02:08.178" v="16798" actId="113"/>
          <ac:spMkLst>
            <pc:docMk/>
            <pc:sldMk cId="957163591" sldId="337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1-01-11T13:41:46.006" v="17732" actId="27636"/>
        <pc:sldMkLst>
          <pc:docMk/>
          <pc:sldMk cId="3592815363" sldId="338"/>
        </pc:sldMkLst>
        <pc:spChg chg="mod">
          <ac:chgData name="Anton Vasilyev" userId="c9a2c3308cbc88f4" providerId="LiveId" clId="{8483C884-C383-4DE0-A8A4-BC5C5737935C}" dt="2020-12-30T16:02:53.450" v="16833" actId="20577"/>
          <ac:spMkLst>
            <pc:docMk/>
            <pc:sldMk cId="3592815363" sldId="338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41:46.006" v="17732" actId="27636"/>
          <ac:spMkLst>
            <pc:docMk/>
            <pc:sldMk cId="3592815363" sldId="338"/>
            <ac:spMk id="3" creationId="{6EB5EA79-2747-4663-9DD7-388DB5EDF6F6}"/>
          </ac:spMkLst>
        </pc:spChg>
        <pc:picChg chg="mod">
          <ac:chgData name="Anton Vasilyev" userId="c9a2c3308cbc88f4" providerId="LiveId" clId="{8483C884-C383-4DE0-A8A4-BC5C5737935C}" dt="2020-12-30T16:05:51.333" v="16910" actId="14826"/>
          <ac:picMkLst>
            <pc:docMk/>
            <pc:sldMk cId="3592815363" sldId="338"/>
            <ac:picMk id="6" creationId="{2A230853-19CA-428A-BA3E-5E3663E91DEC}"/>
          </ac:picMkLst>
        </pc:picChg>
      </pc:sldChg>
      <pc:sldChg chg="modSp add mod ord">
        <pc:chgData name="Anton Vasilyev" userId="c9a2c3308cbc88f4" providerId="LiveId" clId="{8483C884-C383-4DE0-A8A4-BC5C5737935C}" dt="2021-01-11T12:02:10.042" v="17675" actId="20577"/>
        <pc:sldMkLst>
          <pc:docMk/>
          <pc:sldMk cId="3438447609" sldId="339"/>
        </pc:sldMkLst>
        <pc:spChg chg="mod">
          <ac:chgData name="Anton Vasilyev" userId="c9a2c3308cbc88f4" providerId="LiveId" clId="{8483C884-C383-4DE0-A8A4-BC5C5737935C}" dt="2020-12-30T16:09:18.569" v="16966" actId="20577"/>
          <ac:spMkLst>
            <pc:docMk/>
            <pc:sldMk cId="3438447609" sldId="339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2:02:10.042" v="17675" actId="20577"/>
          <ac:spMkLst>
            <pc:docMk/>
            <pc:sldMk cId="3438447609" sldId="33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8483C884-C383-4DE0-A8A4-BC5C5737935C}" dt="2021-01-11T13:41:37.323" v="17730" actId="27636"/>
        <pc:sldMkLst>
          <pc:docMk/>
          <pc:sldMk cId="2061683279" sldId="340"/>
        </pc:sldMkLst>
        <pc:spChg chg="mod">
          <ac:chgData name="Anton Vasilyev" userId="c9a2c3308cbc88f4" providerId="LiveId" clId="{8483C884-C383-4DE0-A8A4-BC5C5737935C}" dt="2020-12-30T16:17:35.346" v="17008" actId="20577"/>
          <ac:spMkLst>
            <pc:docMk/>
            <pc:sldMk cId="2061683279" sldId="340"/>
            <ac:spMk id="2" creationId="{4454E273-1BD3-4886-B183-8EA0CD8AA0F5}"/>
          </ac:spMkLst>
        </pc:spChg>
        <pc:spChg chg="mod">
          <ac:chgData name="Anton Vasilyev" userId="c9a2c3308cbc88f4" providerId="LiveId" clId="{8483C884-C383-4DE0-A8A4-BC5C5737935C}" dt="2021-01-11T13:41:37.323" v="17730" actId="27636"/>
          <ac:spMkLst>
            <pc:docMk/>
            <pc:sldMk cId="2061683279" sldId="34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8483C884-C383-4DE0-A8A4-BC5C5737935C}" dt="2021-01-11T13:38:42.675" v="17711"/>
        <pc:sldMkLst>
          <pc:docMk/>
          <pc:sldMk cId="1353379843" sldId="341"/>
        </pc:sldMkLst>
        <pc:spChg chg="mod">
          <ac:chgData name="Anton Vasilyev" userId="c9a2c3308cbc88f4" providerId="LiveId" clId="{8483C884-C383-4DE0-A8A4-BC5C5737935C}" dt="2021-01-11T13:38:37.785" v="17709" actId="255"/>
          <ac:spMkLst>
            <pc:docMk/>
            <pc:sldMk cId="1353379843" sldId="34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00129315-40A8-4967-A52A-805F3EDE305A}"/>
    <pc:docChg chg="undo custSel addSld delSld modSld sldOrd">
      <pc:chgData name="Anton Vasilyev" userId="c9a2c3308cbc88f4" providerId="LiveId" clId="{00129315-40A8-4967-A52A-805F3EDE305A}" dt="2020-11-28T19:56:33.654" v="4767" actId="20577"/>
      <pc:docMkLst>
        <pc:docMk/>
      </pc:docMkLst>
      <pc:sldChg chg="modSp mod">
        <pc:chgData name="Anton Vasilyev" userId="c9a2c3308cbc88f4" providerId="LiveId" clId="{00129315-40A8-4967-A52A-805F3EDE305A}" dt="2020-11-28T09:58:53.900" v="25" actId="20577"/>
        <pc:sldMkLst>
          <pc:docMk/>
          <pc:sldMk cId="109857222" sldId="256"/>
        </pc:sldMkLst>
        <pc:spChg chg="mod">
          <ac:chgData name="Anton Vasilyev" userId="c9a2c3308cbc88f4" providerId="LiveId" clId="{00129315-40A8-4967-A52A-805F3EDE305A}" dt="2020-11-28T09:58:53.900" v="2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Anton Vasilyev" userId="c9a2c3308cbc88f4" providerId="LiveId" clId="{00129315-40A8-4967-A52A-805F3EDE305A}" dt="2020-11-28T19:33:17.923" v="3754" actId="47"/>
        <pc:sldMkLst>
          <pc:docMk/>
          <pc:sldMk cId="55206672" sldId="257"/>
        </pc:sldMkLst>
      </pc:sldChg>
      <pc:sldChg chg="modSp add mod">
        <pc:chgData name="Anton Vasilyev" userId="c9a2c3308cbc88f4" providerId="LiveId" clId="{00129315-40A8-4967-A52A-805F3EDE305A}" dt="2020-11-28T11:03:27.896" v="852" actId="20577"/>
        <pc:sldMkLst>
          <pc:docMk/>
          <pc:sldMk cId="1202915327" sldId="258"/>
        </pc:sldMkLst>
        <pc:spChg chg="mod">
          <ac:chgData name="Anton Vasilyev" userId="c9a2c3308cbc88f4" providerId="LiveId" clId="{00129315-40A8-4967-A52A-805F3EDE305A}" dt="2020-11-28T10:49:41.804" v="56" actId="20577"/>
          <ac:spMkLst>
            <pc:docMk/>
            <pc:sldMk cId="1202915327" sldId="258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1:03:27.896" v="852" actId="20577"/>
          <ac:spMkLst>
            <pc:docMk/>
            <pc:sldMk cId="1202915327" sldId="258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00129315-40A8-4967-A52A-805F3EDE305A}" dt="2020-11-28T19:33:46.899" v="3772" actId="20577"/>
        <pc:sldMkLst>
          <pc:docMk/>
          <pc:sldMk cId="1118610924" sldId="259"/>
        </pc:sldMkLst>
        <pc:spChg chg="mod">
          <ac:chgData name="Anton Vasilyev" userId="c9a2c3308cbc88f4" providerId="LiveId" clId="{00129315-40A8-4967-A52A-805F3EDE305A}" dt="2020-11-28T11:07:07.692" v="886" actId="20577"/>
          <ac:spMkLst>
            <pc:docMk/>
            <pc:sldMk cId="1118610924" sldId="259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3:46.899" v="3772" actId="20577"/>
          <ac:spMkLst>
            <pc:docMk/>
            <pc:sldMk cId="1118610924" sldId="259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1:09:45.859" v="1008" actId="1076"/>
          <ac:picMkLst>
            <pc:docMk/>
            <pc:sldMk cId="1118610924" sldId="259"/>
            <ac:picMk id="6" creationId="{6EE5CEB1-367D-46B0-BE45-043A7B511222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155980183" sldId="25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290449785" sldId="260"/>
        </pc:sldMkLst>
      </pc:sldChg>
      <pc:sldChg chg="delSp modSp add del mod">
        <pc:chgData name="Anton Vasilyev" userId="c9a2c3308cbc88f4" providerId="LiveId" clId="{00129315-40A8-4967-A52A-805F3EDE305A}" dt="2020-11-28T11:10:47.047" v="1028" actId="47"/>
        <pc:sldMkLst>
          <pc:docMk/>
          <pc:sldMk cId="3157052352" sldId="260"/>
        </pc:sldMkLst>
        <pc:spChg chg="mod">
          <ac:chgData name="Anton Vasilyev" userId="c9a2c3308cbc88f4" providerId="LiveId" clId="{00129315-40A8-4967-A52A-805F3EDE305A}" dt="2020-11-28T11:10:35.109" v="1024" actId="20577"/>
          <ac:spMkLst>
            <pc:docMk/>
            <pc:sldMk cId="3157052352" sldId="260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10:12.923" v="1010" actId="478"/>
          <ac:picMkLst>
            <pc:docMk/>
            <pc:sldMk cId="3157052352" sldId="260"/>
            <ac:picMk id="6" creationId="{6EE5CEB1-367D-46B0-BE45-043A7B511222}"/>
          </ac:picMkLst>
        </pc:picChg>
      </pc:sldChg>
      <pc:sldChg chg="modSp add mod ord">
        <pc:chgData name="Anton Vasilyev" userId="c9a2c3308cbc88f4" providerId="LiveId" clId="{00129315-40A8-4967-A52A-805F3EDE305A}" dt="2020-11-28T19:33:54.484" v="3773" actId="20577"/>
        <pc:sldMkLst>
          <pc:docMk/>
          <pc:sldMk cId="225272544" sldId="261"/>
        </pc:sldMkLst>
        <pc:spChg chg="mod">
          <ac:chgData name="Anton Vasilyev" userId="c9a2c3308cbc88f4" providerId="LiveId" clId="{00129315-40A8-4967-A52A-805F3EDE305A}" dt="2020-11-28T11:10:54.826" v="1030" actId="27636"/>
          <ac:spMkLst>
            <pc:docMk/>
            <pc:sldMk cId="225272544" sldId="261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3:54.484" v="3773" actId="20577"/>
          <ac:spMkLst>
            <pc:docMk/>
            <pc:sldMk cId="225272544" sldId="261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91900579" sldId="261"/>
        </pc:sldMkLst>
      </pc:sldChg>
      <pc:sldChg chg="modSp add mod ord">
        <pc:chgData name="Anton Vasilyev" userId="c9a2c3308cbc88f4" providerId="LiveId" clId="{00129315-40A8-4967-A52A-805F3EDE305A}" dt="2020-11-28T19:34:42.715" v="3803" actId="20577"/>
        <pc:sldMkLst>
          <pc:docMk/>
          <pc:sldMk cId="311814384" sldId="262"/>
        </pc:sldMkLst>
        <pc:spChg chg="mod">
          <ac:chgData name="Anton Vasilyev" userId="c9a2c3308cbc88f4" providerId="LiveId" clId="{00129315-40A8-4967-A52A-805F3EDE305A}" dt="2020-11-28T11:14:29.698" v="1281" actId="20577"/>
          <ac:spMkLst>
            <pc:docMk/>
            <pc:sldMk cId="311814384" sldId="262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4:42.715" v="3803" actId="20577"/>
          <ac:spMkLst>
            <pc:docMk/>
            <pc:sldMk cId="311814384" sldId="262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718391097" sldId="262"/>
        </pc:sldMkLst>
      </pc:sldChg>
      <pc:sldChg chg="addSp delSp modSp add mod">
        <pc:chgData name="Anton Vasilyev" userId="c9a2c3308cbc88f4" providerId="LiveId" clId="{00129315-40A8-4967-A52A-805F3EDE305A}" dt="2020-11-28T11:26:08.462" v="2220" actId="113"/>
        <pc:sldMkLst>
          <pc:docMk/>
          <pc:sldMk cId="527962525" sldId="263"/>
        </pc:sldMkLst>
        <pc:spChg chg="mod">
          <ac:chgData name="Anton Vasilyev" userId="c9a2c3308cbc88f4" providerId="LiveId" clId="{00129315-40A8-4967-A52A-805F3EDE305A}" dt="2020-11-28T11:26:08.462" v="2220" actId="113"/>
          <ac:spMkLst>
            <pc:docMk/>
            <pc:sldMk cId="527962525" sldId="263"/>
            <ac:spMk id="3" creationId="{6EB5EA79-2747-4663-9DD7-388DB5EDF6F6}"/>
          </ac:spMkLst>
        </pc:spChg>
        <pc:spChg chg="add del">
          <ac:chgData name="Anton Vasilyev" userId="c9a2c3308cbc88f4" providerId="LiveId" clId="{00129315-40A8-4967-A52A-805F3EDE305A}" dt="2020-11-28T11:20:56.461" v="1846"/>
          <ac:spMkLst>
            <pc:docMk/>
            <pc:sldMk cId="527962525" sldId="263"/>
            <ac:spMk id="5" creationId="{8C49E2FC-E743-40BD-BC49-71B6EA3AC834}"/>
          </ac:spMkLst>
        </pc:spChg>
        <pc:spChg chg="add del">
          <ac:chgData name="Anton Vasilyev" userId="c9a2c3308cbc88f4" providerId="LiveId" clId="{00129315-40A8-4967-A52A-805F3EDE305A}" dt="2020-11-28T11:21:00.283" v="1848"/>
          <ac:spMkLst>
            <pc:docMk/>
            <pc:sldMk cId="527962525" sldId="263"/>
            <ac:spMk id="6" creationId="{2F05FC9E-F8B9-43E3-95C9-EBDBEC467F44}"/>
          </ac:spMkLst>
        </pc:spChg>
        <pc:spChg chg="add del">
          <ac:chgData name="Anton Vasilyev" userId="c9a2c3308cbc88f4" providerId="LiveId" clId="{00129315-40A8-4967-A52A-805F3EDE305A}" dt="2020-11-28T11:21:04.310" v="1850"/>
          <ac:spMkLst>
            <pc:docMk/>
            <pc:sldMk cId="527962525" sldId="263"/>
            <ac:spMk id="7" creationId="{05B278D3-568A-4160-ACB9-6D3B7429F2A4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965635153" sldId="263"/>
        </pc:sldMkLst>
      </pc:sldChg>
      <pc:sldChg chg="addSp modSp add mod">
        <pc:chgData name="Anton Vasilyev" userId="c9a2c3308cbc88f4" providerId="LiveId" clId="{00129315-40A8-4967-A52A-805F3EDE305A}" dt="2020-11-28T11:42:32.676" v="2394" actId="1076"/>
        <pc:sldMkLst>
          <pc:docMk/>
          <pc:sldMk cId="920275543" sldId="264"/>
        </pc:sldMkLst>
        <pc:spChg chg="mod">
          <ac:chgData name="Anton Vasilyev" userId="c9a2c3308cbc88f4" providerId="LiveId" clId="{00129315-40A8-4967-A52A-805F3EDE305A}" dt="2020-11-28T11:26:46.091" v="2259" actId="20577"/>
          <ac:spMkLst>
            <pc:docMk/>
            <pc:sldMk cId="920275543" sldId="264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1:42:11.292" v="2391" actId="14100"/>
          <ac:spMkLst>
            <pc:docMk/>
            <pc:sldMk cId="920275543" sldId="264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1:42:32.676" v="2394" actId="1076"/>
          <ac:picMkLst>
            <pc:docMk/>
            <pc:sldMk cId="920275543" sldId="264"/>
            <ac:picMk id="6" creationId="{DEC023BD-1473-4477-A6FD-9999804B9FFB}"/>
          </ac:picMkLst>
        </pc:picChg>
      </pc:sldChg>
      <pc:sldChg chg="addSp delSp modSp add mod">
        <pc:chgData name="Anton Vasilyev" userId="c9a2c3308cbc88f4" providerId="LiveId" clId="{00129315-40A8-4967-A52A-805F3EDE305A}" dt="2020-11-28T19:35:49.250" v="3821" actId="27636"/>
        <pc:sldMkLst>
          <pc:docMk/>
          <pc:sldMk cId="1939086655" sldId="265"/>
        </pc:sldMkLst>
        <pc:spChg chg="mod">
          <ac:chgData name="Anton Vasilyev" userId="c9a2c3308cbc88f4" providerId="LiveId" clId="{00129315-40A8-4967-A52A-805F3EDE305A}" dt="2020-11-28T19:35:49.250" v="3821" actId="27636"/>
          <ac:spMkLst>
            <pc:docMk/>
            <pc:sldMk cId="1939086655" sldId="265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44:55.174" v="2506" actId="478"/>
          <ac:picMkLst>
            <pc:docMk/>
            <pc:sldMk cId="1939086655" sldId="265"/>
            <ac:picMk id="6" creationId="{DEC023BD-1473-4477-A6FD-9999804B9FFB}"/>
          </ac:picMkLst>
        </pc:picChg>
        <pc:picChg chg="add mod">
          <ac:chgData name="Anton Vasilyev" userId="c9a2c3308cbc88f4" providerId="LiveId" clId="{00129315-40A8-4967-A52A-805F3EDE305A}" dt="2020-11-28T11:46:23.210" v="2511" actId="1076"/>
          <ac:picMkLst>
            <pc:docMk/>
            <pc:sldMk cId="1939086655" sldId="265"/>
            <ac:picMk id="7" creationId="{07CF9FED-6C5F-49F9-BAAB-6CE2E5107BD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126492656" sldId="26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919162327" sldId="266"/>
        </pc:sldMkLst>
      </pc:sldChg>
      <pc:sldChg chg="delSp modSp add mod">
        <pc:chgData name="Anton Vasilyev" userId="c9a2c3308cbc88f4" providerId="LiveId" clId="{00129315-40A8-4967-A52A-805F3EDE305A}" dt="2020-11-28T19:35:26.741" v="3804" actId="21"/>
        <pc:sldMkLst>
          <pc:docMk/>
          <pc:sldMk cId="2311955487" sldId="266"/>
        </pc:sldMkLst>
        <pc:spChg chg="mod">
          <ac:chgData name="Anton Vasilyev" userId="c9a2c3308cbc88f4" providerId="LiveId" clId="{00129315-40A8-4967-A52A-805F3EDE305A}" dt="2020-11-28T19:35:26.741" v="3804" actId="21"/>
          <ac:spMkLst>
            <pc:docMk/>
            <pc:sldMk cId="2311955487" sldId="266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50:52.002" v="2800" actId="478"/>
          <ac:picMkLst>
            <pc:docMk/>
            <pc:sldMk cId="2311955487" sldId="266"/>
            <ac:picMk id="7" creationId="{07CF9FED-6C5F-49F9-BAAB-6CE2E5107BD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500289678" sldId="267"/>
        </pc:sldMkLst>
      </pc:sldChg>
      <pc:sldChg chg="addSp modSp add mod">
        <pc:chgData name="Anton Vasilyev" userId="c9a2c3308cbc88f4" providerId="LiveId" clId="{00129315-40A8-4967-A52A-805F3EDE305A}" dt="2020-11-28T19:23:29.061" v="3047" actId="27636"/>
        <pc:sldMkLst>
          <pc:docMk/>
          <pc:sldMk cId="865312838" sldId="267"/>
        </pc:sldMkLst>
        <pc:spChg chg="mod">
          <ac:chgData name="Anton Vasilyev" userId="c9a2c3308cbc88f4" providerId="LiveId" clId="{00129315-40A8-4967-A52A-805F3EDE305A}" dt="2020-11-28T19:18:20.825" v="2923" actId="20577"/>
          <ac:spMkLst>
            <pc:docMk/>
            <pc:sldMk cId="865312838" sldId="267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23:29.061" v="3047" actId="27636"/>
          <ac:spMkLst>
            <pc:docMk/>
            <pc:sldMk cId="865312838" sldId="267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9:23:22.693" v="3045" actId="1076"/>
          <ac:picMkLst>
            <pc:docMk/>
            <pc:sldMk cId="865312838" sldId="267"/>
            <ac:picMk id="6" creationId="{A0322383-0620-4D83-839E-0F17BF962628}"/>
          </ac:picMkLst>
        </pc:picChg>
      </pc:sldChg>
      <pc:sldChg chg="modSp add mod">
        <pc:chgData name="Anton Vasilyev" userId="c9a2c3308cbc88f4" providerId="LiveId" clId="{00129315-40A8-4967-A52A-805F3EDE305A}" dt="2020-11-28T19:27:28.322" v="3267" actId="14826"/>
        <pc:sldMkLst>
          <pc:docMk/>
          <pc:sldMk cId="105176200" sldId="268"/>
        </pc:sldMkLst>
        <pc:spChg chg="mod">
          <ac:chgData name="Anton Vasilyev" userId="c9a2c3308cbc88f4" providerId="LiveId" clId="{00129315-40A8-4967-A52A-805F3EDE305A}" dt="2020-11-28T19:25:06.029" v="3266" actId="20577"/>
          <ac:spMkLst>
            <pc:docMk/>
            <pc:sldMk cId="105176200" sldId="268"/>
            <ac:spMk id="3" creationId="{6EB5EA79-2747-4663-9DD7-388DB5EDF6F6}"/>
          </ac:spMkLst>
        </pc:spChg>
        <pc:picChg chg="mod">
          <ac:chgData name="Anton Vasilyev" userId="c9a2c3308cbc88f4" providerId="LiveId" clId="{00129315-40A8-4967-A52A-805F3EDE305A}" dt="2020-11-28T19:27:28.322" v="3267" actId="14826"/>
          <ac:picMkLst>
            <pc:docMk/>
            <pc:sldMk cId="105176200" sldId="268"/>
            <ac:picMk id="6" creationId="{A0322383-0620-4D83-839E-0F17BF96262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175550335" sldId="268"/>
        </pc:sldMkLst>
      </pc:sldChg>
      <pc:sldChg chg="modSp add mod ord">
        <pc:chgData name="Anton Vasilyev" userId="c9a2c3308cbc88f4" providerId="LiveId" clId="{00129315-40A8-4967-A52A-805F3EDE305A}" dt="2020-11-28T19:32:51.532" v="3752" actId="20577"/>
        <pc:sldMkLst>
          <pc:docMk/>
          <pc:sldMk cId="578522838" sldId="269"/>
        </pc:sldMkLst>
        <pc:spChg chg="mod">
          <ac:chgData name="Anton Vasilyev" userId="c9a2c3308cbc88f4" providerId="LiveId" clId="{00129315-40A8-4967-A52A-805F3EDE305A}" dt="2020-11-28T19:28:20.733" v="3297" actId="20577"/>
          <ac:spMkLst>
            <pc:docMk/>
            <pc:sldMk cId="578522838" sldId="269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2:51.532" v="3752" actId="20577"/>
          <ac:spMkLst>
            <pc:docMk/>
            <pc:sldMk cId="578522838" sldId="269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45272560" sldId="269"/>
        </pc:sldMkLst>
      </pc:sldChg>
      <pc:sldChg chg="modSp add mod">
        <pc:chgData name="Anton Vasilyev" userId="c9a2c3308cbc88f4" providerId="LiveId" clId="{00129315-40A8-4967-A52A-805F3EDE305A}" dt="2020-11-28T19:41:57.330" v="4297" actId="20577"/>
        <pc:sldMkLst>
          <pc:docMk/>
          <pc:sldMk cId="3086227856" sldId="270"/>
        </pc:sldMkLst>
        <pc:spChg chg="mod">
          <ac:chgData name="Anton Vasilyev" userId="c9a2c3308cbc88f4" providerId="LiveId" clId="{00129315-40A8-4967-A52A-805F3EDE305A}" dt="2020-11-28T19:36:51.929" v="3842" actId="20577"/>
          <ac:spMkLst>
            <pc:docMk/>
            <pc:sldMk cId="3086227856" sldId="270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41:57.330" v="4297" actId="20577"/>
          <ac:spMkLst>
            <pc:docMk/>
            <pc:sldMk cId="3086227856" sldId="270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044844545" sldId="270"/>
        </pc:sldMkLst>
      </pc:sldChg>
      <pc:sldChg chg="addSp modSp add mod">
        <pc:chgData name="Anton Vasilyev" userId="c9a2c3308cbc88f4" providerId="LiveId" clId="{00129315-40A8-4967-A52A-805F3EDE305A}" dt="2020-11-28T19:56:33.654" v="4767" actId="20577"/>
        <pc:sldMkLst>
          <pc:docMk/>
          <pc:sldMk cId="2321462730" sldId="271"/>
        </pc:sldMkLst>
        <pc:spChg chg="mod">
          <ac:chgData name="Anton Vasilyev" userId="c9a2c3308cbc88f4" providerId="LiveId" clId="{00129315-40A8-4967-A52A-805F3EDE305A}" dt="2020-11-28T19:56:33.654" v="4767" actId="20577"/>
          <ac:spMkLst>
            <pc:docMk/>
            <pc:sldMk cId="2321462730" sldId="271"/>
            <ac:spMk id="3" creationId="{6EB5EA79-2747-4663-9DD7-388DB5EDF6F6}"/>
          </ac:spMkLst>
        </pc:spChg>
        <pc:spChg chg="add mod">
          <ac:chgData name="Anton Vasilyev" userId="c9a2c3308cbc88f4" providerId="LiveId" clId="{00129315-40A8-4967-A52A-805F3EDE305A}" dt="2020-11-28T19:54:02.857" v="4763" actId="255"/>
          <ac:spMkLst>
            <pc:docMk/>
            <pc:sldMk cId="2321462730" sldId="271"/>
            <ac:spMk id="7" creationId="{15718A6E-631F-497D-9A0B-E778D877A02F}"/>
          </ac:spMkLst>
        </pc:spChg>
        <pc:picChg chg="add mod">
          <ac:chgData name="Anton Vasilyev" userId="c9a2c3308cbc88f4" providerId="LiveId" clId="{00129315-40A8-4967-A52A-805F3EDE305A}" dt="2020-11-28T19:49:29.842" v="4306" actId="1076"/>
          <ac:picMkLst>
            <pc:docMk/>
            <pc:sldMk cId="2321462730" sldId="271"/>
            <ac:picMk id="6" creationId="{CB102F05-FFFA-47C2-BDF9-CEB2581D0FFF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672457300" sldId="27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028285975" sldId="27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09522904" sldId="27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74763592" sldId="27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447925966" sldId="27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934416503" sldId="27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3434215" sldId="27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084164705" sldId="27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490020622" sldId="27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559597942" sldId="28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425571670" sldId="28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25657827" sldId="28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957237505" sldId="28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883675647" sldId="28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667846834" sldId="28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667180" sldId="28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293052585" sldId="28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57144070" sldId="28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519335592" sldId="28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437596111" sldId="29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653755971" sldId="29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847214258" sldId="29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578945563" sldId="29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187105725" sldId="29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229664074" sldId="29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509179635" sldId="29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82922168" sldId="29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73940692" sldId="29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995942259" sldId="29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44817910" sldId="30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65233872" sldId="30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9T13:51:56.203" idx="3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8767C-AF40-435F-96CE-AEA0026E7E0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7F02-977A-46DA-8A30-371311DA2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4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seblagarde.files.wordpress.com/2015/07/course_notes_moving_frostbite_to_pbr_v32.pdf" TargetMode="External"/><Relationship Id="rId3" Type="http://schemas.openxmlformats.org/officeDocument/2006/relationships/hyperlink" Target="https://learnopengl.com/PBR/Theory" TargetMode="External"/><Relationship Id="rId7" Type="http://schemas.openxmlformats.org/officeDocument/2006/relationships/hyperlink" Target="https://blog.selfshadow.com/publications/s2013-shading-course/karis/s2013_pbs_epic_notes_v2.pdf" TargetMode="External"/><Relationship Id="rId2" Type="http://schemas.openxmlformats.org/officeDocument/2006/relationships/hyperlink" Target="https://yadi.sk/d/urPie9m_PQFEQg?w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selfshadow.com/publications/s2013-shading-course/karis/s2013_pbs_epic_slides.pdf" TargetMode="External"/><Relationship Id="rId5" Type="http://schemas.openxmlformats.org/officeDocument/2006/relationships/hyperlink" Target="https://habr.com/ru/company/mailru/blog/248873/" TargetMode="External"/><Relationship Id="rId4" Type="http://schemas.openxmlformats.org/officeDocument/2006/relationships/hyperlink" Target="https://blog.selfshadow.com/publications/s2013-shading-course/hoffman/s2013_pbs_physics_math_notes.pdf" TargetMode="External"/><Relationship Id="rId9" Type="http://schemas.openxmlformats.org/officeDocument/2006/relationships/hyperlink" Target="https://www.scratchapixel.com/lessons/3d-basic-rendering/phong-shader-BRDF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cornut/imgu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3. Physically Based Rendering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Философия современных графических движков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600" b="1" dirty="0">
                <a:cs typeface="Calibri"/>
              </a:rPr>
              <a:t>Мы создаем не фотореалистическую картинку, а картинку, которая может в достаточной степени обмануть пользователя и убедить его в своей фотореалистичности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6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Physically Based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Большая тема. Целиком в подробностях не охватим</a:t>
            </a:r>
          </a:p>
          <a:p>
            <a:r>
              <a:rPr lang="ru-RU" sz="2000" dirty="0">
                <a:cs typeface="Calibri"/>
              </a:rPr>
              <a:t>Мы будем рассматривать на основании реализации в </a:t>
            </a:r>
            <a:r>
              <a:rPr lang="en-US" sz="2000" dirty="0">
                <a:cs typeface="Calibri"/>
              </a:rPr>
              <a:t>Unreal Engine 4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Источники, где можно найти, в том числе, другие варианты – в ссылках в конце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Physically Based Rendering</a:t>
            </a:r>
            <a:r>
              <a:rPr lang="ru-RU" dirty="0"/>
              <a:t>, в чем суть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Должно быть обеспечено сохранение энергии</a:t>
            </a:r>
          </a:p>
          <a:p>
            <a:r>
              <a:rPr lang="ru-RU" sz="2000" dirty="0">
                <a:cs typeface="Calibri"/>
              </a:rPr>
              <a:t>Все современные техники </a:t>
            </a:r>
            <a:r>
              <a:rPr lang="en-US" sz="2000" dirty="0">
                <a:cs typeface="Calibri"/>
              </a:rPr>
              <a:t>PBR </a:t>
            </a:r>
            <a:r>
              <a:rPr lang="ru-RU" sz="2000" dirty="0">
                <a:cs typeface="Calibri"/>
              </a:rPr>
              <a:t>основаны на модели </a:t>
            </a:r>
            <a:r>
              <a:rPr lang="ru-RU" sz="2000" dirty="0" err="1">
                <a:cs typeface="Calibri"/>
              </a:rPr>
              <a:t>микрограней</a:t>
            </a:r>
            <a:r>
              <a:rPr lang="ru-RU" sz="2000" dirty="0">
                <a:cs typeface="Calibri"/>
              </a:rPr>
              <a:t> (</a:t>
            </a:r>
            <a:r>
              <a:rPr lang="en-US" sz="2000" dirty="0">
                <a:cs typeface="Calibri"/>
              </a:rPr>
              <a:t>microfacet</a:t>
            </a:r>
            <a:r>
              <a:rPr lang="ru-RU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Базируются на основном уравнении рендеринга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Модель </a:t>
            </a:r>
            <a:r>
              <a:rPr lang="ru-RU" dirty="0" err="1"/>
              <a:t>микрограней</a:t>
            </a:r>
            <a:r>
              <a:rPr lang="ru-RU" dirty="0"/>
              <a:t>, отражение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3606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Любая поверхность – множество микроскопических частиц, каждая из которых – идеальное зеркало (угол отражения света равен углу падения) </a:t>
            </a:r>
          </a:p>
          <a:p>
            <a:r>
              <a:rPr lang="ru-RU" sz="2000" dirty="0">
                <a:cs typeface="Calibri"/>
              </a:rPr>
              <a:t>Сами частицы могут быть ориентированы. Чем хаотичнее их ориентация, тем более шершавую (</a:t>
            </a:r>
            <a:r>
              <a:rPr lang="en-US" sz="2000" dirty="0">
                <a:cs typeface="Calibri"/>
              </a:rPr>
              <a:t>rough</a:t>
            </a:r>
            <a:r>
              <a:rPr lang="ru-RU" sz="2000" dirty="0">
                <a:cs typeface="Calibri"/>
              </a:rPr>
              <a:t>)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поверхность имеем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A34327-3117-4734-8C5E-AB862F771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63" y="3718315"/>
            <a:ext cx="4052388" cy="11130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CB80FD-ED92-41CA-B91D-69C0E6835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4406" y="3718315"/>
            <a:ext cx="4052388" cy="1113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B5844-63A5-422D-8225-7F307F35680A}"/>
              </a:ext>
            </a:extLst>
          </p:cNvPr>
          <p:cNvSpPr txBox="1"/>
          <p:nvPr/>
        </p:nvSpPr>
        <p:spPr>
          <a:xfrm>
            <a:off x="1764100" y="5118100"/>
            <a:ext cx="379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Шершавая (</a:t>
            </a:r>
            <a:r>
              <a:rPr lang="en-US" dirty="0"/>
              <a:t>rough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поверхность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2ABFFB-22C1-4928-80E8-376245C92231}"/>
              </a:ext>
            </a:extLst>
          </p:cNvPr>
          <p:cNvSpPr txBox="1"/>
          <p:nvPr/>
        </p:nvSpPr>
        <p:spPr>
          <a:xfrm>
            <a:off x="6714525" y="5118100"/>
            <a:ext cx="379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Гладкая (</a:t>
            </a:r>
            <a:r>
              <a:rPr lang="en-US" dirty="0"/>
              <a:t>smooth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поверхность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C1460-2C68-42B3-938F-D6E7CD7046BA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Изображения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035603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Модель </a:t>
            </a:r>
            <a:r>
              <a:rPr lang="ru-RU" dirty="0" err="1"/>
              <a:t>микрограней</a:t>
            </a:r>
            <a:r>
              <a:rPr lang="ru-RU" dirty="0"/>
              <a:t>, рассеивание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Часть света, которая не отразилась и прошла мимо </a:t>
            </a:r>
            <a:r>
              <a:rPr lang="ru-RU" sz="2000" dirty="0" err="1">
                <a:cs typeface="Calibri"/>
              </a:rPr>
              <a:t>микрограней</a:t>
            </a:r>
            <a:r>
              <a:rPr lang="ru-RU" sz="2000" dirty="0">
                <a:cs typeface="Calibri"/>
              </a:rPr>
              <a:t> поверхности, начинает «блуждать» под ней и отражаться от внутренних частиц </a:t>
            </a:r>
          </a:p>
          <a:p>
            <a:r>
              <a:rPr lang="ru-RU" sz="2000" dirty="0">
                <a:cs typeface="Calibri"/>
              </a:rPr>
              <a:t>В итоге либо поглощается, и энергия переходит в тепло, либо снова выходит наружу и улетает – это и есть рассеивание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05654A-ACAD-46DF-A2A5-F22114F14F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65" y="3561588"/>
            <a:ext cx="3795069" cy="2496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83B0B6-8FBD-4C0A-B45E-D628B38AA765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Изображения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48853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Модель </a:t>
            </a:r>
            <a:r>
              <a:rPr lang="ru-RU" dirty="0" err="1"/>
              <a:t>микрограней</a:t>
            </a:r>
            <a:r>
              <a:rPr lang="ru-RU" dirty="0"/>
              <a:t>, рассеивание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Считаем, что у нас расстояние от точки входа луча до точки его выхода меньше, чем размер пикселя, то есть </a:t>
            </a:r>
            <a:r>
              <a:rPr lang="ru-RU" sz="2000" b="1" dirty="0">
                <a:cs typeface="Calibri"/>
              </a:rPr>
              <a:t>в каждом пикселе часть падающего на поверхность света отражается, а остальное рассеивается или поглощается</a:t>
            </a:r>
          </a:p>
          <a:p>
            <a:r>
              <a:rPr lang="ru-RU" sz="2000" dirty="0">
                <a:cs typeface="Calibri"/>
              </a:rPr>
              <a:t>Если указанное расстояние больше размера пикселя (восковая свеча, кожа человека), то такой модели недостаточно, нужно использовать дополнительную технику (</a:t>
            </a:r>
            <a:r>
              <a:rPr lang="en-US" sz="2000" dirty="0">
                <a:cs typeface="Calibri"/>
              </a:rPr>
              <a:t>subsurface scattering</a:t>
            </a:r>
            <a:r>
              <a:rPr lang="ru-RU" sz="2000" dirty="0"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Модель </a:t>
            </a:r>
            <a:r>
              <a:rPr lang="ru-RU" dirty="0" err="1"/>
              <a:t>микрограней</a:t>
            </a:r>
            <a:r>
              <a:rPr lang="ru-RU" dirty="0"/>
              <a:t>, поглощение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Металлы, будучи проводниками имеют свободные электроны (чем и объясняется проводимость)</a:t>
            </a:r>
          </a:p>
          <a:p>
            <a:r>
              <a:rPr lang="ru-RU" sz="2000" dirty="0">
                <a:cs typeface="Calibri"/>
              </a:rPr>
              <a:t>Под действием света, который является электромагнитной волной, свободные электроны начинают двигаться и создают свое электромагнитное поле, которое компенсирует поле света</a:t>
            </a:r>
          </a:p>
          <a:p>
            <a:r>
              <a:rPr lang="ru-RU" sz="2000" dirty="0">
                <a:cs typeface="Calibri"/>
              </a:rPr>
              <a:t>Энергия поглощается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 переходит в тепло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</a:t>
            </a:r>
            <a:r>
              <a:rPr lang="ru-RU" dirty="0" err="1"/>
              <a:t>микрограней</a:t>
            </a:r>
            <a:r>
              <a:rPr lang="ru-RU" dirty="0"/>
              <a:t>, металлы и диэлектрики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Металлы отражают и поглощают свет, но не рассевают!</a:t>
            </a:r>
          </a:p>
          <a:p>
            <a:r>
              <a:rPr lang="ru-RU" sz="2000" dirty="0">
                <a:cs typeface="Calibri"/>
              </a:rPr>
              <a:t>Диэлектрики отражают и рассевают, поглощают очень мало!</a:t>
            </a:r>
          </a:p>
          <a:p>
            <a:r>
              <a:rPr lang="ru-RU" sz="2000" dirty="0">
                <a:cs typeface="Calibri"/>
              </a:rPr>
              <a:t>Представьте два шезлонга на пляже в жаркий летний день, один стальной, другой пластмассовый. На какой лучше лечь? =)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9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Сохранение энергии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b="1" dirty="0">
                <a:cs typeface="Calibri"/>
              </a:rPr>
              <a:t>Суммарная энергетическая яркость света отраженного и рассеянного в точке поверхности по всем направлениям не превышает суммарную энергетическую яркость света, полученную в этой точке поверхности со всех направлений</a:t>
            </a:r>
          </a:p>
          <a:p>
            <a:r>
              <a:rPr lang="ru-RU" sz="2000" dirty="0">
                <a:cs typeface="Calibri"/>
              </a:rPr>
              <a:t>Входящий с заданного направления луч света, может рассеиваться, а также отражаться в разных направлениях (см. модель </a:t>
            </a:r>
            <a:r>
              <a:rPr lang="ru-RU" sz="2000" dirty="0" err="1">
                <a:cs typeface="Calibri"/>
              </a:rPr>
              <a:t>микрограней</a:t>
            </a:r>
            <a:r>
              <a:rPr lang="ru-RU" sz="2000" dirty="0">
                <a:cs typeface="Calibri"/>
              </a:rPr>
              <a:t>), но его </a:t>
            </a:r>
            <a:r>
              <a:rPr lang="ru-RU" sz="2000" b="1" dirty="0">
                <a:cs typeface="Calibri"/>
              </a:rPr>
              <a:t>суммарный вклад в энергетическую яркость света отраженного и рассеянного в данной точке не превышает энергетическую яркость света полученного с заданного направления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Телесный угол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1"/>
                <a:ext cx="9367204" cy="1844639"/>
              </a:xfr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r>
                  <a:rPr lang="ru-RU" sz="2400" dirty="0">
                    <a:cs typeface="Calibri"/>
                  </a:rPr>
                  <a:t>Множество всех лучей, исходящих из заданной точки (</a:t>
                </a:r>
                <a:r>
                  <a:rPr lang="ru-RU" sz="2400" b="1" dirty="0">
                    <a:cs typeface="Calibri"/>
                  </a:rPr>
                  <a:t>вершины угла</a:t>
                </a:r>
                <a:r>
                  <a:rPr lang="ru-RU" sz="2400" dirty="0">
                    <a:cs typeface="Calibri"/>
                  </a:rPr>
                  <a:t>) и пересекающих некую поверхность (поверхность </a:t>
                </a:r>
                <a:r>
                  <a:rPr lang="ru-RU" sz="2400" b="1" dirty="0">
                    <a:cs typeface="Calibri"/>
                  </a:rPr>
                  <a:t>стягивающая</a:t>
                </a:r>
                <a:r>
                  <a:rPr lang="ru-RU" sz="2400" dirty="0">
                    <a:cs typeface="Calibri"/>
                  </a:rPr>
                  <a:t> угол)</a:t>
                </a:r>
              </a:p>
              <a:p>
                <a:r>
                  <a:rPr lang="ru-RU" sz="2400" dirty="0">
                    <a:cs typeface="Calibri"/>
                  </a:rPr>
                  <a:t>Измеряется в стерадианах, безразмерных единицах</a:t>
                </a:r>
              </a:p>
              <a:p>
                <a:r>
                  <a:rPr lang="ru-RU" sz="2400" dirty="0">
                    <a:cs typeface="Calibri"/>
                  </a:rPr>
                  <a:t>По сути для трехмерной сферы является аналогом обычного плоского угла для окружности с центром в его вершине</a:t>
                </a:r>
                <a:endParaRPr lang="en-US" sz="24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В англоязычных источниках – </a:t>
                </a:r>
                <a:r>
                  <a:rPr lang="en-US" sz="2400" b="1" dirty="0">
                    <a:cs typeface="Calibri"/>
                  </a:rPr>
                  <a:t>solid angle</a:t>
                </a:r>
                <a:r>
                  <a:rPr lang="ru-RU" sz="2400" dirty="0">
                    <a:cs typeface="Calibri"/>
                  </a:rPr>
                  <a:t>, обозначается как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Ω</m:t>
                    </m:r>
                  </m:oMath>
                </a14:m>
                <a:endParaRPr lang="ru-RU" sz="2400" dirty="0">
                  <a:cs typeface="Calibri"/>
                </a:endParaRPr>
              </a:p>
              <a:p>
                <a:pPr marL="457200" lvl="1" indent="0">
                  <a:buNone/>
                </a:pPr>
                <a:endParaRPr lang="ru-RU" sz="16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1"/>
                <a:ext cx="9367204" cy="1844639"/>
              </a:xfrm>
              <a:blipFill>
                <a:blip r:embed="rId2"/>
                <a:stretch>
                  <a:fillRect l="-586" t="-5941" b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27BB1B-E4F4-464D-B84C-6D9C2A9D8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13" y="3893113"/>
            <a:ext cx="2994837" cy="19765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FB1F99-3139-4EF3-B2D3-B09317A46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13" y="3917950"/>
            <a:ext cx="1976592" cy="1976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C30D61-1EA2-4865-8308-CBEDF300220D}"/>
              </a:ext>
            </a:extLst>
          </p:cNvPr>
          <p:cNvSpPr txBox="1"/>
          <p:nvPr/>
        </p:nvSpPr>
        <p:spPr>
          <a:xfrm>
            <a:off x="3245034" y="5994520"/>
            <a:ext cx="15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Телесный угол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FCF24-E706-4C77-A0D2-83783B667953}"/>
              </a:ext>
            </a:extLst>
          </p:cNvPr>
          <p:cNvSpPr txBox="1"/>
          <p:nvPr/>
        </p:nvSpPr>
        <p:spPr>
          <a:xfrm>
            <a:off x="7130112" y="6006939"/>
            <a:ext cx="157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Стерадиан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EF39AB-946F-4BBD-A91A-1BFC48D81667}"/>
              </a:ext>
            </a:extLst>
          </p:cNvPr>
          <p:cNvSpPr txBox="1"/>
          <p:nvPr/>
        </p:nvSpPr>
        <p:spPr>
          <a:xfrm>
            <a:off x="834213" y="6312614"/>
            <a:ext cx="2677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Изображения с сайта</a:t>
            </a:r>
            <a:r>
              <a:rPr lang="en-US" sz="1200" i="1" dirty="0"/>
              <a:t> wikipedia.org</a:t>
            </a:r>
          </a:p>
        </p:txBody>
      </p:sp>
    </p:spTree>
    <p:extLst>
      <p:ext uri="{BB962C8B-B14F-4D97-AF65-F5344CB8AC3E}">
        <p14:creationId xmlns:p14="http://schemas.microsoft.com/office/powerpoint/2010/main" val="373661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335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Художник нарисовал объект в некоем окружении, скажем, в доме. </a:t>
            </a:r>
          </a:p>
          <a:p>
            <a:r>
              <a:rPr lang="ru-RU" sz="2400" dirty="0">
                <a:cs typeface="Calibri"/>
              </a:rPr>
              <a:t>Учел влияние окружения, светотени, даже рассеянное освещение</a:t>
            </a:r>
          </a:p>
          <a:p>
            <a:r>
              <a:rPr lang="ru-RU" sz="2400" dirty="0">
                <a:cs typeface="Calibri"/>
              </a:rPr>
              <a:t>Получилось красиво. И естественно.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CBA40D-80CF-4338-895D-882860F1B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63" y="3511550"/>
            <a:ext cx="4238044" cy="24828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AB6827-DC7B-4FD7-98E4-2060EF841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16" y="3511550"/>
            <a:ext cx="4238045" cy="24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1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Поток излучения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Характеристика мощности источника света</a:t>
                </a:r>
              </a:p>
              <a:p>
                <a:r>
                  <a:rPr lang="ru-RU" sz="2000" dirty="0">
                    <a:cs typeface="Calibri"/>
                  </a:rPr>
                  <a:t>Количество излучаемой в единицу времени энергии</a:t>
                </a:r>
              </a:p>
              <a:p>
                <a:r>
                  <a:rPr lang="ru-RU" sz="2000" dirty="0">
                    <a:cs typeface="Calibri"/>
                  </a:rPr>
                  <a:t>Измеряется в ваттах</a:t>
                </a:r>
              </a:p>
              <a:p>
                <a:r>
                  <a:rPr lang="ru-RU" sz="2000" dirty="0">
                    <a:cs typeface="Calibri"/>
                  </a:rPr>
                  <a:t>В англоязычных источниках – </a:t>
                </a:r>
                <a:r>
                  <a:rPr lang="en-US" sz="2000" b="1" dirty="0">
                    <a:cs typeface="Calibri"/>
                  </a:rPr>
                  <a:t>radiant flux</a:t>
                </a:r>
              </a:p>
              <a:p>
                <a:r>
                  <a:rPr lang="ru-RU" sz="2000" dirty="0">
                    <a:cs typeface="Calibri"/>
                  </a:rPr>
                  <a:t>Обозначается как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cs typeface="Calibri"/>
                      </a:rPr>
                      <m:t>Φ</m:t>
                    </m:r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20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Энергетическая яркость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5420815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Отношение потока излучения проходящего через заданную бесконечно малую поверхность к бесконечно малому телесному углу в данном направлении и площади проекции поверхности на плоскость, перпендикулярную направлению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cs typeface="Calibri"/>
                        </a:rPr>
                        <m:t>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  <m:r>
                            <a:rPr lang="el-GR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𝑑𝐴𝑐𝑜𝑠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16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Именно эта характеристика источника света нам нужна в основном уравнении рендеринга</a:t>
                </a:r>
              </a:p>
              <a:p>
                <a:r>
                  <a:rPr lang="ru-RU" sz="2000" dirty="0">
                    <a:cs typeface="Calibri"/>
                  </a:rPr>
                  <a:t>В англоязычных источниках – </a:t>
                </a:r>
                <a:r>
                  <a:rPr lang="en-US" sz="2000" b="1" dirty="0">
                    <a:cs typeface="Calibri"/>
                  </a:rPr>
                  <a:t>radiance</a:t>
                </a:r>
                <a:r>
                  <a:rPr lang="ru-RU" sz="2000" dirty="0">
                    <a:cs typeface="Calibri"/>
                  </a:rPr>
                  <a:t>, обозначается как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𝑒</m:t>
                        </m:r>
                      </m:sub>
                    </m:sSub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5420815" cy="3995928"/>
              </a:xfrm>
              <a:blipFill>
                <a:blip r:embed="rId2"/>
                <a:stretch>
                  <a:fillRect l="-1012" t="-1524" r="-1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BE0B1B-6DFD-43E4-AD65-8A8494C31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178" y="2250426"/>
            <a:ext cx="4444444" cy="3847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3365C1-1742-4B72-A39B-9FB73A3FEAB8}"/>
              </a:ext>
            </a:extLst>
          </p:cNvPr>
          <p:cNvSpPr txBox="1"/>
          <p:nvPr/>
        </p:nvSpPr>
        <p:spPr>
          <a:xfrm>
            <a:off x="834213" y="6312614"/>
            <a:ext cx="286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105183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Основное уравнение рендеринга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Пусть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заданная точка поверхности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нормаль к поверхности в этой точке</a:t>
                </a:r>
              </a:p>
              <a:p>
                <a:pPr lvl="1"/>
                <a:r>
                  <a:rPr lang="el-GR" sz="2000" dirty="0">
                    <a:cs typeface="Calibri"/>
                  </a:rPr>
                  <a:t>Ω</a:t>
                </a:r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–</a:t>
                </a:r>
                <a:r>
                  <a:rPr lang="ru-RU" sz="2000" dirty="0">
                    <a:cs typeface="Calibri"/>
                  </a:rPr>
                  <a:t> единичная полусфера, описанная в заданной точке так, что центр полусферы находится в этой точке, а полюс в конечной точке нормали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–</a:t>
                </a:r>
                <a:r>
                  <a:rPr lang="ru-RU" sz="2000" dirty="0">
                    <a:cs typeface="Calibri"/>
                  </a:rPr>
                  <a:t> направление бесконечно малого телесного угла входящего излучения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сокращение от </a:t>
                </a:r>
                <a:r>
                  <a:rPr lang="en-US" sz="2000" dirty="0">
                    <a:cs typeface="Calibri"/>
                  </a:rPr>
                  <a:t>incoming</a:t>
                </a:r>
                <a:r>
                  <a:rPr lang="ru-RU" sz="2000" dirty="0">
                    <a:cs typeface="Calibri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–</a:t>
                </a:r>
                <a:r>
                  <a:rPr lang="ru-RU" sz="2000" dirty="0">
                    <a:cs typeface="Calibri"/>
                  </a:rPr>
                  <a:t> направление бесконечно малого телесного угла исходящего излучения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𝑜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сокращение от </a:t>
                </a:r>
                <a:r>
                  <a:rPr lang="en-US" sz="2000" dirty="0">
                    <a:cs typeface="Calibri"/>
                  </a:rPr>
                  <a:t>outgoing</a:t>
                </a:r>
                <a:r>
                  <a:rPr lang="ru-RU" sz="2000" dirty="0">
                    <a:cs typeface="Calibri"/>
                  </a:rPr>
                  <a:t>)</a:t>
                </a: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79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Основное уравнение рендеринга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Пусть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момент времени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cs typeface="Calibri"/>
                      </a:rPr>
                      <m:t>λ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длина волны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cs typeface="Calibri"/>
                      </a:rPr>
                      <m:t>λ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входящее излучение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в данной точке с заданного направления в данный момент времени для данной длины волны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cs typeface="Calibri"/>
                      </a:rPr>
                      <m:t>λ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– </a:t>
                </a:r>
                <a:r>
                  <a:rPr lang="ru-RU" sz="2000" dirty="0">
                    <a:cs typeface="Calibri"/>
                  </a:rPr>
                  <a:t>исходящее излучение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в данной точке в заданном направлении в данный момент времени для данной длины волны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𝑟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cs typeface="Calibri"/>
                      </a:rPr>
                      <m:t>λ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двунаправленная функция распределения отражения (</a:t>
                </a:r>
                <a:r>
                  <a:rPr lang="en-US" sz="2000" dirty="0">
                    <a:cs typeface="Calibri"/>
                  </a:rPr>
                  <a:t>BRDF</a:t>
                </a:r>
                <a:r>
                  <a:rPr lang="ru-RU" sz="2000" dirty="0">
                    <a:cs typeface="Calibri"/>
                  </a:rPr>
                  <a:t>)</a:t>
                </a:r>
              </a:p>
              <a:p>
                <a:pPr marL="457200" lvl="1" indent="0"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1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Основное уравнение рендеринга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Тогда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λ</m:t>
                          </m:r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λ</m:t>
                              </m:r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λ</m:t>
                              </m:r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Основное уравнение рендеринга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Можем исключить время, так как при отрисовке кадра оно и справа, и слева одно и то же</a:t>
                </a:r>
              </a:p>
              <a:p>
                <a:r>
                  <a:rPr lang="ru-RU" sz="2000" dirty="0">
                    <a:cs typeface="Calibri"/>
                  </a:rPr>
                  <a:t>Также для нужд, собственно, нашего рендера мы можем просто работать с суммарным </a:t>
                </a:r>
                <a:r>
                  <a:rPr lang="en-US" sz="2000" dirty="0">
                    <a:cs typeface="Calibri"/>
                  </a:rPr>
                  <a:t>RGB </a:t>
                </a:r>
                <a:r>
                  <a:rPr lang="ru-RU" sz="2000" dirty="0">
                    <a:cs typeface="Calibri"/>
                  </a:rPr>
                  <a:t>цветом источника света, а не с отдельными длинами волн. То есть, можем исключить длину волны</a:t>
                </a:r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В итоге получается так: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 r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06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Основное уравнение рендеринга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работает для следующих случаев</a:t>
            </a:r>
          </a:p>
          <a:p>
            <a:pPr lvl="1"/>
            <a:r>
              <a:rPr lang="ru-RU" sz="2000" dirty="0">
                <a:cs typeface="Calibri"/>
              </a:rPr>
              <a:t>Когда свет проходит через материал (вода, стекло)</a:t>
            </a:r>
          </a:p>
          <a:p>
            <a:pPr lvl="1"/>
            <a:r>
              <a:rPr lang="ru-RU" sz="2000" dirty="0">
                <a:cs typeface="Calibri"/>
              </a:rPr>
              <a:t>Подповерхностное рассеивание</a:t>
            </a:r>
          </a:p>
          <a:p>
            <a:pPr lvl="1"/>
            <a:r>
              <a:rPr lang="ru-RU" sz="2000" dirty="0">
                <a:cs typeface="Calibri"/>
              </a:rPr>
              <a:t>Флуоресценция (отраженный свет имеет другую длину волны)</a:t>
            </a:r>
          </a:p>
          <a:p>
            <a:pPr lvl="1"/>
            <a:r>
              <a:rPr lang="ru-RU" sz="2000" dirty="0"/>
              <a:t>Фосфоресценция (накопление энергии света)</a:t>
            </a:r>
          </a:p>
          <a:p>
            <a:pPr lvl="1"/>
            <a:r>
              <a:rPr lang="ru-RU" sz="2000" dirty="0">
                <a:cs typeface="Calibri"/>
              </a:rPr>
              <a:t>И некоторые другие (см. Википедию)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7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Bidirectional Reflection Distribution Function (BRDF)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Для заданной точки возвращает, какая часть энергетической яркости, поступившей с заданного входящего направления была отражена в заданном исходящем направлении</a:t>
            </a:r>
          </a:p>
          <a:p>
            <a:r>
              <a:rPr lang="ru-RU" sz="2000" dirty="0">
                <a:cs typeface="Calibri"/>
              </a:rPr>
              <a:t>В компьютерной графике используется какая-либо аппроксимация поведения этой функции в реальном мире</a:t>
            </a:r>
          </a:p>
          <a:p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Unreal Engine 4 (</a:t>
            </a:r>
            <a:r>
              <a:rPr lang="ru-RU" sz="2000" dirty="0">
                <a:cs typeface="Calibri"/>
              </a:rPr>
              <a:t>а так же, в </a:t>
            </a:r>
            <a:r>
              <a:rPr lang="en-US" sz="2000" dirty="0">
                <a:cs typeface="Calibri"/>
              </a:rPr>
              <a:t>Halo 3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ODST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Reach)</a:t>
            </a:r>
            <a:r>
              <a:rPr lang="ru-RU" sz="2000" dirty="0">
                <a:cs typeface="Calibri"/>
              </a:rPr>
              <a:t> используется аппроксимация Кука-</a:t>
            </a:r>
            <a:r>
              <a:rPr lang="ru-RU" sz="2000" dirty="0" err="1">
                <a:cs typeface="Calibri"/>
              </a:rPr>
              <a:t>Торранса</a:t>
            </a:r>
            <a:r>
              <a:rPr lang="ru-RU" sz="2000" dirty="0">
                <a:cs typeface="Calibri"/>
              </a:rPr>
              <a:t> (</a:t>
            </a:r>
            <a:r>
              <a:rPr lang="en-US" sz="2000" b="1" dirty="0">
                <a:cs typeface="Calibri"/>
              </a:rPr>
              <a:t>Cook-Torrance</a:t>
            </a:r>
            <a:r>
              <a:rPr lang="ru-RU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Рассмотрим вариант из </a:t>
            </a:r>
            <a:r>
              <a:rPr lang="en-US" sz="2000" dirty="0">
                <a:cs typeface="Calibri"/>
              </a:rPr>
              <a:t>Unreal Engine 4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Сначала для точечных (не имеющих размера) источников света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60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Bidirectional Reflection Distribution Function (BRDF)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Суммарный вклад в энергетическую яркость света отраженного и рассеянного в данной точке не превышает энергетическую яркость света полученного с заданного направления (см. Сохранение энергии):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l-GR" sz="200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𝑑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1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0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Таким образом: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1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4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Cook-Torrance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𝐿𝑎𝑚𝑏𝑒𝑟𝑡</m:t>
                          </m:r>
                        </m:sub>
                      </m:sSub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𝐶𝑜𝑜𝑘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𝑇𝑜𝑟𝑟𝑎𝑛𝑐𝑒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4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Здесь</a:t>
                </a:r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𝐿𝑎𝑚𝑏𝑒𝑟𝑡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рассеиваемая в данной точке при отсутствии отражения света часть энергетической яркости (считается, что не зависит от направлений, так как свет с любого направления рассевается равномерно во все стороны)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𝐶𝑜𝑜𝑘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𝑇𝑜𝑟𝑟𝑎𝑛𝑐𝑒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000" dirty="0">
                    <a:cs typeface="Calibri"/>
                  </a:rPr>
                  <a:t> – отраженная в данной точке при данных направлениях часть энергетической яркости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=1 − </m:t>
                    </m:r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dirty="0">
                    <a:cs typeface="Calibri"/>
                  </a:rPr>
                  <a:t> - </a:t>
                </a:r>
                <a:r>
                  <a:rPr lang="ru-RU" sz="2000" dirty="0">
                    <a:cs typeface="Calibri"/>
                  </a:rPr>
                  <a:t>часть энергетической яркости, оставшаяся для рассеивания, после того, как стало известно, какая часть отразилась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9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335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Другой художник (дизайнер уровней) скопировал объект и вставил его в уличную локацию</a:t>
            </a:r>
          </a:p>
          <a:p>
            <a:r>
              <a:rPr lang="ru-RU" sz="2400" dirty="0">
                <a:cs typeface="Calibri"/>
              </a:rPr>
              <a:t>Получилось… иначе =) Объект выглядит «чужеродно»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ACBA40D-80CF-4338-895D-882860F1B6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3363" y="3511550"/>
            <a:ext cx="4238044" cy="24828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AB6827-DC7B-4FD7-98E4-2060EF8415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116" y="3511550"/>
            <a:ext cx="4238045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9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рассеянного освещения Ламберта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𝐿𝑎𝑚𝑏𝑒𝑟𝑡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𝑎𝑙𝑏𝑒𝑑𝑜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Здесь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𝑎𝑙𝑏𝑒𝑑𝑜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цвет точки поверхности, равномерно освещенной со всех сторон светом с единичной энергетической яркостью</a:t>
                </a:r>
              </a:p>
              <a:p>
                <a:r>
                  <a:rPr lang="ru-RU" sz="2000" dirty="0">
                    <a:cs typeface="Calibri"/>
                  </a:rPr>
                  <a:t>Собственно, обычная модель диффузного освещения</a:t>
                </a:r>
              </a:p>
              <a:p>
                <a:r>
                  <a:rPr lang="ru-RU" sz="2000" dirty="0">
                    <a:cs typeface="Calibri"/>
                  </a:rPr>
                  <a:t>Куда делось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/>
                      </a:rPr>
                      <m:t>cos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000" dirty="0">
                    <a:cs typeface="Calibri"/>
                  </a:rPr>
                  <a:t>?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Вынесено из </a:t>
                </a:r>
                <a:r>
                  <a:rPr lang="en-US" sz="2000" dirty="0">
                    <a:cs typeface="Calibri"/>
                  </a:rPr>
                  <a:t>BRDF (</a:t>
                </a:r>
                <a:r>
                  <a:rPr lang="ru-RU" sz="2000" dirty="0">
                    <a:cs typeface="Calibri"/>
                  </a:rPr>
                  <a:t>см. </a:t>
                </a:r>
                <a:r>
                  <a:rPr lang="ru-RU" sz="2000" dirty="0">
                    <a:cs typeface="Calibri"/>
                    <a:hlinkClick r:id="rId2" action="ppaction://hlinksldjump"/>
                  </a:rPr>
                  <a:t>Основное уравнение рендеринга</a:t>
                </a:r>
                <a:r>
                  <a:rPr lang="en-US" sz="2000" dirty="0">
                    <a:cs typeface="Calibri"/>
                  </a:rPr>
                  <a:t>)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Откуда взялось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000" dirty="0">
                    <a:cs typeface="Calibri"/>
                  </a:rPr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𝑎𝑙𝑏𝑒𝑑𝑜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nary>
                      <m:naryPr>
                        <m:limLoc m:val="undOvr"/>
                        <m:supHide m:val="on"/>
                        <m:ctrlP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0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𝑜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∗(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limLoc m:val="undOvr"/>
                        <m:supHide m:val="on"/>
                        <m:ctrlP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000" i="1">
                            <a:latin typeface="Cambria Math" panose="02040503050406030204" pitchFamily="18" charset="0"/>
                            <a:cs typeface="Calibri"/>
                          </a:rPr>
                          <m:t>Ω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𝑎𝑙𝑏𝑒𝑑𝑜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 ∗(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ⅆ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?</m:t>
                    </m:r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3"/>
                <a:stretch>
                  <a:fillRect l="-586" b="-10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5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рассеянного освещения Ламберта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Не очень понятно, как интегрировать телесный угол по полусфере, поэтому сделаем замену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000" i="1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𝑎𝑙𝑏𝑒𝑑𝑜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θ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𝑎𝑙𝑏𝑒𝑑𝑜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∗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θ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cs typeface="Calibri"/>
                        </a:rPr>
                        <m:t>φ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C11412-0991-4078-807F-69817F319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15" y="3909399"/>
            <a:ext cx="3740169" cy="226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A58B1-C3D6-457A-8E64-8B2B59EBDD6D}"/>
              </a:ext>
            </a:extLst>
          </p:cNvPr>
          <p:cNvSpPr txBox="1"/>
          <p:nvPr/>
        </p:nvSpPr>
        <p:spPr>
          <a:xfrm>
            <a:off x="834213" y="6312614"/>
            <a:ext cx="286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scratchapixel.com</a:t>
            </a:r>
          </a:p>
        </p:txBody>
      </p:sp>
    </p:spTree>
    <p:extLst>
      <p:ext uri="{BB962C8B-B14F-4D97-AF65-F5344CB8AC3E}">
        <p14:creationId xmlns:p14="http://schemas.microsoft.com/office/powerpoint/2010/main" val="1492343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рассеянного освещения Ламберта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𝑎𝑙𝑏𝑒𝑑𝑜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константы, поэтому вынесем их.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l-GR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θ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𝑎𝑙𝑏𝑒𝑑𝑜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∗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θ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cs typeface="Calibri"/>
                        </a:rPr>
                        <m:t>φ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𝑎𝑙𝑏𝑒𝑑𝑜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 ∗</m:t>
                      </m:r>
                      <m:nary>
                        <m:naryPr>
                          <m:limLoc m:val="undOvr"/>
                          <m:ctrlP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l-GR" sz="2000" i="1">
                              <a:latin typeface="Cambria Math" panose="02040503050406030204" pitchFamily="18" charset="0"/>
                              <a:cs typeface="Calibri"/>
                            </a:rPr>
                            <m:t>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l-G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θ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l-GR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cs typeface="Calibri"/>
                            </a:rPr>
                            <m:t>θ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cs typeface="Calibri"/>
                        </a:rPr>
                        <m:t>φ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𝑎𝑙𝑏𝑒𝑑𝑜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𝑎𝑙𝑏𝑒𝑑𝑜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latin typeface="Cambria Math" panose="02040503050406030204" pitchFamily="18" charset="0"/>
                    <a:cs typeface="Calibri"/>
                  </a:rPr>
                  <a:t>Смотреть равенство на слайде </a:t>
                </a:r>
                <a:r>
                  <a:rPr lang="ru-RU" sz="2000" dirty="0">
                    <a:latin typeface="Cambria Math" panose="02040503050406030204" pitchFamily="18" charset="0"/>
                    <a:cs typeface="Calibri"/>
                    <a:hlinkClick r:id="rId2" action="ppaction://hlinksldjump"/>
                  </a:rPr>
                  <a:t>Модель рассеянного освещения Ламберта</a:t>
                </a:r>
                <a:endParaRPr lang="ru-RU" sz="2000" dirty="0">
                  <a:latin typeface="Cambria Math" panose="02040503050406030204" pitchFamily="18" charset="0"/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den>
                    </m:f>
                  </m:oMath>
                </a14:m>
                <a:endParaRPr lang="ru-RU" sz="2000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3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5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часть света в модели Кука-</a:t>
            </a:r>
            <a:r>
              <a:rPr lang="ru-RU" dirty="0" err="1"/>
              <a:t>Торранса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𝐶𝑜𝑜𝑘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𝑇𝑜𝑟𝑟𝑎𝑛𝑐𝑒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𝐺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4∗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Здесь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/>
                      </a:rPr>
                      <m:t>𝐷</m:t>
                    </m:r>
                  </m:oMath>
                </a14:m>
                <a:r>
                  <a:rPr lang="en-US" sz="2000" dirty="0">
                    <a:cs typeface="Calibri"/>
                  </a:rPr>
                  <a:t> –</a:t>
                </a:r>
                <a:r>
                  <a:rPr lang="ru-RU" sz="2000" dirty="0">
                    <a:cs typeface="Calibri"/>
                  </a:rPr>
                  <a:t> функция распределения нормалей (</a:t>
                </a:r>
                <a:r>
                  <a:rPr lang="en-US" sz="2000" dirty="0">
                    <a:cs typeface="Calibri"/>
                  </a:rPr>
                  <a:t>Normal Distribution Function</a:t>
                </a:r>
                <a:r>
                  <a:rPr lang="ru-RU" sz="2000" dirty="0">
                    <a:cs typeface="Calibri"/>
                  </a:rPr>
                  <a:t>, </a:t>
                </a:r>
                <a:r>
                  <a:rPr lang="en-US" sz="2000" dirty="0">
                    <a:cs typeface="Calibri"/>
                  </a:rPr>
                  <a:t>NDF</a:t>
                </a:r>
                <a:r>
                  <a:rPr lang="ru-RU" sz="2000" dirty="0">
                    <a:cs typeface="Calibri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𝐺</m:t>
                    </m:r>
                  </m:oMath>
                </a14:m>
                <a:r>
                  <a:rPr lang="en-US" sz="2000" dirty="0">
                    <a:cs typeface="Calibri"/>
                  </a:rPr>
                  <a:t> –</a:t>
                </a:r>
                <a:r>
                  <a:rPr lang="ru-RU" sz="2000" dirty="0">
                    <a:cs typeface="Calibri"/>
                  </a:rPr>
                  <a:t> функция </a:t>
                </a:r>
                <a:r>
                  <a:rPr lang="ru-RU" sz="2000" dirty="0" err="1">
                    <a:cs typeface="Calibri"/>
                  </a:rPr>
                  <a:t>самозатенения</a:t>
                </a:r>
                <a:r>
                  <a:rPr lang="ru-RU" sz="2000" dirty="0">
                    <a:cs typeface="Calibri"/>
                  </a:rPr>
                  <a:t> </a:t>
                </a:r>
                <a:r>
                  <a:rPr lang="ru-RU" sz="2000" dirty="0" err="1">
                    <a:cs typeface="Calibri"/>
                  </a:rPr>
                  <a:t>микрограней</a:t>
                </a:r>
                <a:r>
                  <a:rPr lang="ru-RU" sz="2000" dirty="0">
                    <a:cs typeface="Calibri"/>
                  </a:rPr>
                  <a:t> (</a:t>
                </a:r>
                <a:r>
                  <a:rPr lang="en-US" sz="2000" dirty="0">
                    <a:cs typeface="Calibri"/>
                  </a:rPr>
                  <a:t>Geometry Function</a:t>
                </a:r>
                <a:r>
                  <a:rPr lang="ru-RU" sz="2000" dirty="0">
                    <a:cs typeface="Calibri"/>
                  </a:rPr>
                  <a:t>)</a:t>
                </a:r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𝐹</m:t>
                    </m:r>
                  </m:oMath>
                </a14:m>
                <a:r>
                  <a:rPr lang="en-US" sz="2000" dirty="0">
                    <a:cs typeface="Calibri"/>
                  </a:rPr>
                  <a:t> –</a:t>
                </a:r>
                <a:r>
                  <a:rPr lang="ru-RU" sz="2000" dirty="0">
                    <a:cs typeface="Calibri"/>
                  </a:rPr>
                  <a:t> функция Френеля (</a:t>
                </a:r>
                <a:r>
                  <a:rPr lang="en-US" sz="2000" dirty="0">
                    <a:cs typeface="Calibri"/>
                  </a:rPr>
                  <a:t>Fresnel</a:t>
                </a:r>
                <a:r>
                  <a:rPr lang="ru-RU" sz="2000" dirty="0">
                    <a:cs typeface="Calibri"/>
                  </a:rPr>
                  <a:t>)</a:t>
                </a:r>
                <a:endParaRPr lang="en-US" sz="2000" dirty="0">
                  <a:cs typeface="Calibri"/>
                </a:endParaRPr>
              </a:p>
              <a:p>
                <a:pPr marL="457200" lvl="1" indent="0">
                  <a:buNone/>
                </a:pPr>
                <a:endParaRPr lang="ru-RU" sz="1600" dirty="0">
                  <a:cs typeface="Calibri"/>
                </a:endParaRPr>
              </a:p>
              <a:p>
                <a:pPr marL="0" indent="0">
                  <a:buNone/>
                </a:pPr>
                <a:endParaRPr lang="ru-RU" sz="2000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31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400" dirty="0">
                <a:cs typeface="Calibri"/>
              </a:rPr>
              <a:t>Normal Distribution Function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r>
                  <a:rPr lang="ru-RU" sz="2000" dirty="0">
                    <a:cs typeface="Calibri"/>
                  </a:rPr>
                  <a:t>Определяет, насколько близко повернуты </a:t>
                </a:r>
                <a:r>
                  <a:rPr lang="ru-RU" sz="2000" dirty="0" err="1">
                    <a:cs typeface="Calibri"/>
                  </a:rPr>
                  <a:t>микрограни</a:t>
                </a:r>
                <a:r>
                  <a:rPr lang="ru-RU" sz="2000" dirty="0">
                    <a:cs typeface="Calibri"/>
                  </a:rPr>
                  <a:t> к состоянию гладкой поверхности</a:t>
                </a:r>
              </a:p>
              <a:p>
                <a:r>
                  <a:rPr lang="ru-RU" sz="2000" dirty="0">
                    <a:cs typeface="Calibri"/>
                  </a:rPr>
                  <a:t>Показывает как «бликует» поверхность</a:t>
                </a:r>
              </a:p>
              <a:p>
                <a:r>
                  <a:rPr lang="ru-RU" sz="2000" dirty="0">
                    <a:cs typeface="Calibri"/>
                  </a:rPr>
                  <a:t>В </a:t>
                </a:r>
                <a:r>
                  <a:rPr lang="en-US" sz="2000" dirty="0">
                    <a:cs typeface="Calibri"/>
                  </a:rPr>
                  <a:t>Unreal Engine 4 </a:t>
                </a:r>
                <a:r>
                  <a:rPr lang="ru-RU" sz="2000" dirty="0">
                    <a:cs typeface="Calibri"/>
                  </a:rPr>
                  <a:t>используется метод </a:t>
                </a:r>
                <a:r>
                  <a:rPr lang="en-US" sz="2000" dirty="0"/>
                  <a:t>Trowbridge-Reitz GGX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𝑁𝐷𝐺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𝐺𝐺𝑋𝑇𝑅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∙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200" dirty="0"/>
                  <a:t> – </a:t>
                </a:r>
                <a:r>
                  <a:rPr lang="ru-RU" sz="2200" dirty="0"/>
                  <a:t>единичный вектор, направление на наблюдателя из данной точки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200" b="0" dirty="0"/>
                  <a:t>– </a:t>
                </a:r>
                <a:r>
                  <a:rPr lang="ru-RU" sz="2200" b="0" dirty="0"/>
                  <a:t>единичный вектор, направление на источник света из данной точки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𝑛𝑜𝑟𝑚𝑎𝑙𝑖𝑧𝑒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200" dirty="0"/>
                  <a:t> </a:t>
                </a:r>
                <a:r>
                  <a:rPr lang="en-US" sz="2200" dirty="0"/>
                  <a:t>–</a:t>
                </a:r>
                <a:r>
                  <a:rPr lang="ru-RU" sz="2200" dirty="0"/>
                  <a:t> единичный вектор, </a:t>
                </a:r>
                <a:r>
                  <a:rPr lang="ru-RU" sz="2200" dirty="0" err="1"/>
                  <a:t>полусумма</a:t>
                </a:r>
                <a:r>
                  <a:rPr lang="ru-RU" sz="2200" dirty="0"/>
                  <a:t> направлений на источник света и на наблюдателя из данной точки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ru-RU" sz="2200" dirty="0"/>
                  <a:t> – «шершавость» (</a:t>
                </a:r>
                <a:r>
                  <a:rPr lang="en-US" sz="2200" dirty="0"/>
                  <a:t>roughness</a:t>
                </a:r>
                <a:r>
                  <a:rPr lang="ru-RU" sz="2200" dirty="0"/>
                  <a:t>) поверхности, величина от 0 до 1. На практике, лучше ограничить снизу не нулем, а каким-то небольшим значением, типа, 0.0001, поскольку иначе получим деление нуля на нуль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455" t="-2591" b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8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400" dirty="0">
                <a:cs typeface="Calibri"/>
              </a:rPr>
              <a:t>Normal Distribution Function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8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Слева направо – изменение </a:t>
            </a:r>
            <a:r>
              <a:rPr lang="en-US" sz="2000" dirty="0">
                <a:cs typeface="Calibri"/>
              </a:rPr>
              <a:t>roughness </a:t>
            </a:r>
            <a:r>
              <a:rPr lang="ru-RU" sz="2000" dirty="0">
                <a:cs typeface="Calibri"/>
              </a:rPr>
              <a:t>от 0.1 до 1.0</a:t>
            </a: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230853-19CA-428A-BA3E-5E3663E91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13" y="2537631"/>
            <a:ext cx="6684902" cy="39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97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Geometry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252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Отражает, насколько расположенные рядом </a:t>
            </a:r>
            <a:r>
              <a:rPr lang="ru-RU" sz="2000" dirty="0" err="1">
                <a:cs typeface="Calibri"/>
              </a:rPr>
              <a:t>микрограни</a:t>
            </a:r>
            <a:r>
              <a:rPr lang="ru-RU" sz="2000" dirty="0">
                <a:cs typeface="Calibri"/>
              </a:rPr>
              <a:t> мешают освещать своих соседей</a:t>
            </a:r>
          </a:p>
          <a:p>
            <a:r>
              <a:rPr lang="ru-RU" sz="2000" dirty="0">
                <a:cs typeface="Calibri"/>
              </a:rPr>
              <a:t>Соседние </a:t>
            </a:r>
            <a:r>
              <a:rPr lang="ru-RU" sz="2000" dirty="0" err="1">
                <a:cs typeface="Calibri"/>
              </a:rPr>
              <a:t>микрограни</a:t>
            </a:r>
            <a:r>
              <a:rPr lang="ru-RU" sz="2000" dirty="0">
                <a:cs typeface="Calibri"/>
              </a:rPr>
              <a:t> могут загораживать свет или загораживать от наблюдателя</a:t>
            </a: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E4AFC5-BFE9-423F-98FC-2B924BB6F4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872" y="3455058"/>
            <a:ext cx="7390183" cy="2053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847B2-9678-4A2E-99CE-6E132FE57698}"/>
              </a:ext>
            </a:extLst>
          </p:cNvPr>
          <p:cNvSpPr txBox="1"/>
          <p:nvPr/>
        </p:nvSpPr>
        <p:spPr>
          <a:xfrm>
            <a:off x="3054758" y="5642030"/>
            <a:ext cx="2571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Загораживают от наблюдателя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52DA3-6FEC-4069-A193-2BC4AC16D248}"/>
              </a:ext>
            </a:extLst>
          </p:cNvPr>
          <p:cNvSpPr txBox="1"/>
          <p:nvPr/>
        </p:nvSpPr>
        <p:spPr>
          <a:xfrm>
            <a:off x="6890158" y="5641439"/>
            <a:ext cx="2571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Загораживают свет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701276-B2E5-42BC-8EB7-7AB0C8502391}"/>
              </a:ext>
            </a:extLst>
          </p:cNvPr>
          <p:cNvSpPr txBox="1"/>
          <p:nvPr/>
        </p:nvSpPr>
        <p:spPr>
          <a:xfrm>
            <a:off x="834213" y="6312614"/>
            <a:ext cx="286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1407122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Geometry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/>
                  <a:t>Используем аппроксимацию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Schlick</a:t>
                </a:r>
                <a:r>
                  <a:rPr lang="en-US" sz="2000" dirty="0"/>
                  <a:t> GGX</a:t>
                </a:r>
                <a:endParaRPr lang="ru-RU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r>
                  <a:rPr lang="ru-RU" sz="2000" dirty="0"/>
                  <a:t>Где</a:t>
                </a:r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ru-RU" sz="2000" dirty="0"/>
              </a:p>
              <a:p>
                <a:r>
                  <a:rPr lang="ru-RU" sz="2000" dirty="0"/>
                  <a:t>Используем метод Смита, чтобы учесть оба фактора (перекрытие света и перекрытие наблюдателя</a:t>
                </a:r>
                <a:r>
                  <a:rPr lang="en-US" sz="2000" dirty="0"/>
                  <a:t>)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1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400" dirty="0">
                <a:cs typeface="Calibri"/>
              </a:rPr>
              <a:t>Geometry Function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8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Слева направо – изменение </a:t>
            </a:r>
            <a:r>
              <a:rPr lang="en-US" sz="2000" dirty="0">
                <a:cs typeface="Calibri"/>
              </a:rPr>
              <a:t>roughness </a:t>
            </a:r>
            <a:r>
              <a:rPr lang="ru-RU" sz="2000" dirty="0">
                <a:cs typeface="Calibri"/>
              </a:rPr>
              <a:t>от 0.1 до 1.0</a:t>
            </a: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230853-19CA-428A-BA3E-5E3663E91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513" y="2537631"/>
            <a:ext cx="6684902" cy="3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44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1955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Аппроксимирует эффект Френеля: поверхности отражают разное количество света в зависимости от угла отражения</a:t>
            </a:r>
          </a:p>
          <a:p>
            <a:r>
              <a:rPr lang="ru-RU" sz="2000" dirty="0"/>
              <a:t>Лучше всего видно на воде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24828D-4DFA-4E0A-A107-B6C4E3F78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21" y="3200601"/>
            <a:ext cx="5714286" cy="32126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4F9E0-5E51-49A7-B6B7-9C7AE77C7B2C}"/>
              </a:ext>
            </a:extLst>
          </p:cNvPr>
          <p:cNvSpPr txBox="1"/>
          <p:nvPr/>
        </p:nvSpPr>
        <p:spPr>
          <a:xfrm>
            <a:off x="834213" y="6312614"/>
            <a:ext cx="286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scratchapixel.com</a:t>
            </a:r>
          </a:p>
        </p:txBody>
      </p:sp>
    </p:spTree>
    <p:extLst>
      <p:ext uri="{BB962C8B-B14F-4D97-AF65-F5344CB8AC3E}">
        <p14:creationId xmlns:p14="http://schemas.microsoft.com/office/powerpoint/2010/main" val="59643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Небольшая игровая студия может с большим трудом решить эти проблемы, если все все-таки смогут договориться между собой и согласовать работу с данными для игры</a:t>
            </a:r>
          </a:p>
          <a:p>
            <a:r>
              <a:rPr lang="ru-RU" sz="2400" dirty="0">
                <a:cs typeface="Calibri"/>
              </a:rPr>
              <a:t>В большом </a:t>
            </a:r>
            <a:r>
              <a:rPr lang="en-US" sz="2400" dirty="0">
                <a:cs typeface="Calibri"/>
              </a:rPr>
              <a:t>AAA</a:t>
            </a:r>
            <a:r>
              <a:rPr lang="ru-RU" sz="2400" dirty="0">
                <a:cs typeface="Calibri"/>
              </a:rPr>
              <a:t> проекте, над которым работают несколько тысяч человек по всему миру из разных стран, всем договориться нереально</a:t>
            </a:r>
          </a:p>
          <a:p>
            <a:r>
              <a:rPr lang="ru-RU" sz="2400" dirty="0">
                <a:cs typeface="Calibri"/>
              </a:rPr>
              <a:t>Нужна общая модель материалов и освещения, которая одинаково работает в любой обстановке</a:t>
            </a:r>
          </a:p>
          <a:p>
            <a:r>
              <a:rPr lang="ru-RU" sz="2400" dirty="0">
                <a:cs typeface="Calibri"/>
              </a:rPr>
              <a:t>Очевидный вариант – использовать модель физики реального мира</a:t>
            </a:r>
          </a:p>
          <a:p>
            <a:r>
              <a:rPr lang="ru-RU" sz="2400" dirty="0">
                <a:cs typeface="Calibri"/>
              </a:rPr>
              <a:t>Отсюда </a:t>
            </a:r>
            <a:r>
              <a:rPr lang="en-US" sz="2400" b="1" dirty="0">
                <a:cs typeface="Calibri"/>
              </a:rPr>
              <a:t>Physically Based Rendering</a:t>
            </a:r>
            <a:endParaRPr lang="ru-RU" sz="24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/>
                  <a:t>Используем аппроксимацию</a:t>
                </a:r>
                <a:r>
                  <a:rPr lang="en-US" sz="2000" dirty="0"/>
                  <a:t> Fresnel-</a:t>
                </a:r>
                <a:r>
                  <a:rPr lang="en-US" sz="2000" dirty="0" err="1"/>
                  <a:t>Schlick</a:t>
                </a:r>
                <a:endParaRPr lang="en-US" sz="2000" dirty="0"/>
              </a:p>
              <a:p>
                <a:r>
                  <a:rPr lang="ru-RU" sz="2000" dirty="0"/>
                  <a:t>Для диэлектриков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ru-RU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базовая отражательная способность поверхности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000" dirty="0"/>
                  <a:t> - индексы преломления двух диэлектрических сред (если рассматриваем ситуацию на воздухе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000" dirty="0"/>
                  <a:t> равно 1)</a:t>
                </a:r>
              </a:p>
              <a:p>
                <a:r>
                  <a:rPr lang="ru-RU" sz="2000" dirty="0"/>
                  <a:t>Для металлов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</a:rPr>
                              <m:t>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+4∗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sz="2000" b="0" i="1" smtClean="0">
                                <a:latin typeface="Cambria Math" panose="02040503050406030204" pitchFamily="18" charset="0"/>
                              </a:rPr>
                              <m:t>η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коэффициент поглощения материала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28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/>
                  <a:t>Разработчики </a:t>
                </a:r>
                <a:r>
                  <a:rPr lang="en-US" sz="2000" dirty="0"/>
                  <a:t>Unreal Engine 4</a:t>
                </a:r>
                <a:r>
                  <a:rPr lang="ru-RU" sz="2000" dirty="0"/>
                  <a:t> предлагают вариант использовать одинаковую аппроксимацию для металлов и диэлектриков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интерпретируется как отражение в перпендикулярном направлении к поверхности</a:t>
                </a:r>
              </a:p>
              <a:p>
                <a:r>
                  <a:rPr lang="ru-RU" sz="2000" dirty="0"/>
                  <a:t>Для вычисления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/>
                  <a:t> используется та же самая формула, что и для диэлектриков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ru-RU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/>
                  <a:t> – в таком случае становятся </a:t>
                </a:r>
                <a:r>
                  <a:rPr lang="ru-RU" sz="2000" dirty="0" err="1"/>
                  <a:t>трехкомпонетным</a:t>
                </a:r>
                <a:r>
                  <a:rPr lang="ru-RU" sz="2000" dirty="0"/>
                  <a:t> цветом, поскольку металлы по-разному отражают свет с разной длиной волны. </a:t>
                </a:r>
              </a:p>
              <a:p>
                <a:r>
                  <a:rPr lang="ru-RU" sz="2000" dirty="0"/>
                  <a:t>Для диэлектриков используем просто одинаковые компоненты (то есть разные оттенки серого)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1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/>
                  <a:t>Примеры для некоторых металлов</a:t>
                </a:r>
              </a:p>
              <a:p>
                <a:pPr lvl="1"/>
                <a:r>
                  <a:rPr lang="ru-RU" sz="2000" dirty="0"/>
                  <a:t>Железо: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=(0.56, 0.57, 0.58)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ru-RU" sz="2000" dirty="0"/>
                  <a:t>Медь: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=(0.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0.64, 0.54)</m:t>
                    </m:r>
                  </m:oMath>
                </a14:m>
                <a:endParaRPr lang="ru-RU" sz="2000" dirty="0"/>
              </a:p>
              <a:p>
                <a:pPr lvl="1"/>
                <a:r>
                  <a:rPr lang="ru-RU" sz="2000" dirty="0"/>
                  <a:t>Золото: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=(1.00, 0.71, 0.29)</m:t>
                    </m:r>
                  </m:oMath>
                </a14:m>
                <a:endParaRPr lang="ru-RU" sz="2000" dirty="0"/>
              </a:p>
              <a:p>
                <a:pPr lvl="1"/>
                <a:r>
                  <a:rPr lang="ru-RU" sz="2000" dirty="0"/>
                  <a:t>Алюминий: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=(0.91, 0.92, 0.92)</m:t>
                    </m:r>
                  </m:oMath>
                </a14:m>
                <a:endParaRPr lang="ru-RU" sz="2000" dirty="0"/>
              </a:p>
              <a:p>
                <a:pPr lvl="1"/>
                <a:r>
                  <a:rPr lang="ru-RU" sz="2000" dirty="0"/>
                  <a:t>Серебро: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=(0.95, 0.93, 0.88)</m:t>
                    </m:r>
                  </m:oMath>
                </a14:m>
                <a:endParaRPr lang="ru-RU" sz="2000" dirty="0"/>
              </a:p>
              <a:p>
                <a:r>
                  <a:rPr lang="ru-RU" sz="2000" dirty="0"/>
                  <a:t>Для большинства диэлектриков подходит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=(0.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0.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0.</m:t>
                    </m:r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11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/>
                  <a:t>Использование единой формулы позволяет нам ввести понятие </a:t>
                </a:r>
                <a:r>
                  <a:rPr lang="en-US" sz="2000" dirty="0" err="1"/>
                  <a:t>metalness</a:t>
                </a:r>
                <a:r>
                  <a:rPr lang="en-US" sz="2000" dirty="0"/>
                  <a:t> </a:t>
                </a:r>
                <a:r>
                  <a:rPr lang="ru-RU" sz="2000" dirty="0"/>
                  <a:t>для материала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0.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04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0.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</a:rPr>
                          <m:t>04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𝑚𝑒𝑡𝑎𝑙𝑛𝑒𝑠𝑠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𝑚𝑒𝑡𝑎𝑙𝑛𝑒𝑠𝑠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Также позволяет использовать один параметр для цвета: для проводников он интерпретируется как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/>
                  <a:t>, а для диэлектриков, как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albedo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ru-RU" sz="2000" dirty="0"/>
                  <a:t>В реальном мире такого не бывает, любой материал либо металл, либо нет</a:t>
                </a:r>
              </a:p>
              <a:p>
                <a:r>
                  <a:rPr lang="ru-RU" sz="2000" dirty="0"/>
                  <a:t>В компьютерной графике позволяет эмулировать некоторые эффекты</a:t>
                </a:r>
              </a:p>
              <a:p>
                <a:pPr lvl="1"/>
                <a:r>
                  <a:rPr lang="ru-RU" sz="2000" dirty="0"/>
                  <a:t>Металлы с коррозией, ржавчиной, покрытые пылью, </a:t>
                </a:r>
                <a:r>
                  <a:rPr lang="en-US" sz="2000" dirty="0" err="1"/>
                  <a:t>etc</a:t>
                </a:r>
                <a:endParaRPr lang="ru-RU" sz="2000" dirty="0"/>
              </a:p>
              <a:p>
                <a:pPr lvl="1"/>
                <a:r>
                  <a:rPr lang="ru-RU" sz="2000" dirty="0"/>
                  <a:t>Нереальные материалы: инопланетные сплавы, магические камни, </a:t>
                </a:r>
                <a:r>
                  <a:rPr lang="en-US" sz="2000" dirty="0" err="1"/>
                  <a:t>etc</a:t>
                </a:r>
                <a:endParaRPr lang="ru-RU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49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Fresnel</a:t>
            </a:r>
            <a:r>
              <a:rPr lang="en-US" sz="4400" dirty="0">
                <a:cs typeface="Calibri"/>
              </a:rPr>
              <a:t> Function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116839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Слева направо – изменение </a:t>
            </a:r>
            <a:r>
              <a:rPr lang="en-US" sz="2000" dirty="0">
                <a:cs typeface="Calibri"/>
              </a:rPr>
              <a:t>roughness </a:t>
            </a:r>
            <a:r>
              <a:rPr lang="ru-RU" sz="2000" dirty="0">
                <a:cs typeface="Calibri"/>
              </a:rPr>
              <a:t>от 0.1 до 1.0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Снизу вверх – изменение </a:t>
            </a:r>
            <a:r>
              <a:rPr lang="en-US" sz="2000" dirty="0" err="1">
                <a:cs typeface="Calibri"/>
              </a:rPr>
              <a:t>metalness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от 0.1 до 1.0</a:t>
            </a:r>
          </a:p>
          <a:p>
            <a:r>
              <a:rPr lang="ru-RU" sz="2000" dirty="0">
                <a:cs typeface="Calibri"/>
              </a:rPr>
              <a:t>Источник света в центре сетки на полпути от шариков до камеры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230853-19CA-428A-BA3E-5E3663E91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4513" y="3344672"/>
            <a:ext cx="6684901" cy="31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7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Fresnel</a:t>
            </a:r>
            <a:r>
              <a:rPr lang="en-US" sz="4400" dirty="0">
                <a:cs typeface="Calibri"/>
              </a:rPr>
              <a:t> Function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6812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Если посмотреть сзади, видно как меняется цвет отражения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𝐹</m:t>
                    </m:r>
                  </m:oMath>
                </a14:m>
                <a:r>
                  <a:rPr lang="ru-RU" sz="2000" dirty="0">
                    <a:cs typeface="Calibri"/>
                  </a:rPr>
                  <a:t>), когда источник света почти напротив камеры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681228"/>
              </a:xfrm>
              <a:blipFill>
                <a:blip r:embed="rId2"/>
                <a:stretch>
                  <a:fillRect l="-586" t="-8929" b="-9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230853-19CA-428A-BA3E-5E3663E91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7509" y="2857500"/>
            <a:ext cx="6138908" cy="35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67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Fresnel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081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В статьях по </a:t>
            </a:r>
            <a:r>
              <a:rPr lang="en-US" sz="2000" dirty="0"/>
              <a:t>PBR </a:t>
            </a:r>
            <a:r>
              <a:rPr lang="ru-RU" sz="2000" dirty="0"/>
              <a:t>часто приводят следующую картинку</a:t>
            </a:r>
          </a:p>
          <a:p>
            <a:r>
              <a:rPr lang="ru-RU" sz="2000" dirty="0"/>
              <a:t>Это иллюстрация эффекта Френеля для случая, когда объект освещается не точечным источником света, а со всех сторон!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5FA413-67B8-449D-B540-048EB94CC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30" y="3429000"/>
            <a:ext cx="2438740" cy="2333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67FB29-D94D-42B2-90D4-006B1F49DD90}"/>
              </a:ext>
            </a:extLst>
          </p:cNvPr>
          <p:cNvSpPr txBox="1"/>
          <p:nvPr/>
        </p:nvSpPr>
        <p:spPr>
          <a:xfrm>
            <a:off x="834213" y="6312614"/>
            <a:ext cx="286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877541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часть света в модели Кука-</a:t>
            </a:r>
            <a:r>
              <a:rPr lang="ru-RU" dirty="0" err="1"/>
              <a:t>Торранса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𝐶𝑜𝑜𝑘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𝑇𝑜𝑟𝑟𝑎𝑛𝑐𝑒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𝐹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𝐺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4∗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Мы разобрали все компоненты, но осталось непонятно, чему же равна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dirty="0">
                    <a:cs typeface="Calibri"/>
                  </a:rPr>
                  <a:t> </a:t>
                </a:r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Однако из описания значения для каждой компоненты становится понятно, что по сути – это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𝐹</m:t>
                    </m:r>
                  </m:oMath>
                </a14:m>
                <a:r>
                  <a:rPr lang="ru-RU" sz="2000" dirty="0">
                    <a:cs typeface="Calibri"/>
                  </a:rPr>
                  <a:t>. Величина, которая показывает, сколько света отразилось от поверхности</a:t>
                </a:r>
              </a:p>
              <a:p>
                <a:r>
                  <a:rPr lang="ru-RU" sz="2000" dirty="0">
                    <a:cs typeface="Calibri"/>
                  </a:rPr>
                  <a:t>То есть: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𝐹</m:t>
                    </m:r>
                  </m:oMath>
                </a14:m>
                <a:endParaRPr lang="en-US" sz="16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17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Cook-Torrance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В итоге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𝒇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𝒓</m:t>
                          </m:r>
                        </m:sub>
                      </m:sSub>
                      <m:d>
                        <m:dPr>
                          <m:ctrlPr>
                            <a:rPr lang="ru-RU" sz="20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𝒑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ru-RU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ru-RU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𝟏</m:t>
                          </m:r>
                          <m:r>
                            <a:rPr lang="ru-RU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𝑭</m:t>
                          </m:r>
                        </m:e>
                      </m:d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𝒂𝒍𝒃𝒆𝒅𝒐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𝝅</m:t>
                          </m:r>
                        </m:den>
                      </m:f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∗(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𝒎𝒆𝒕𝒂𝒍𝒏𝒆𝒔𝒔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)+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𝑫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𝑭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𝑮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𝟒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∙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𝑚𝑒𝑡𝑎𝑙𝑛𝑒𝑠𝑠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добавилось, чтобы отразить плавный переход энергии рассеянного света от 0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𝑚𝑒𝑡𝑎𝑙𝑛𝑒𝑠𝑠</m:t>
                    </m:r>
                  </m:oMath>
                </a14:m>
                <a:r>
                  <a:rPr lang="ru-RU" sz="2000" dirty="0">
                    <a:cs typeface="Calibri"/>
                  </a:rPr>
                  <a:t>=1) до 1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𝑚𝑒𝑡𝑎𝑙𝑛𝑒𝑠𝑠</m:t>
                    </m:r>
                  </m:oMath>
                </a14:m>
                <a:r>
                  <a:rPr lang="ru-RU" sz="2000" dirty="0">
                    <a:cs typeface="Calibri"/>
                  </a:rPr>
                  <a:t>=0)</a:t>
                </a: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586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63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Интегрирование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r>
                  <a:rPr lang="ru-RU" sz="2000" dirty="0">
                    <a:cs typeface="Calibri"/>
                  </a:rPr>
                  <a:t>Как посчитать интеграл в шейдере?</a:t>
                </a:r>
              </a:p>
              <a:p>
                <a:r>
                  <a:rPr lang="ru-RU" sz="2000" dirty="0">
                    <a:cs typeface="Calibri"/>
                  </a:rPr>
                  <a:t>Никак =) </a:t>
                </a:r>
              </a:p>
              <a:p>
                <a:r>
                  <a:rPr lang="ru-RU" sz="2000" dirty="0">
                    <a:cs typeface="Calibri"/>
                  </a:rPr>
                  <a:t>Для точечных источников интеграл превращается в сумму, поскольку каждый источник светит с единственного направления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𝑁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количество источников света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- </a:t>
                </a:r>
                <a:r>
                  <a:rPr lang="ru-RU" sz="2000" dirty="0">
                    <a:cs typeface="Calibri"/>
                  </a:rPr>
                  <a:t>нормализованное направление от пикселя на источник света с номером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нормализованное направление от пикселя на камеру</a:t>
                </a:r>
              </a:p>
              <a:p>
                <a:pPr marL="0" indent="0"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95928"/>
              </a:xfrm>
              <a:blipFill>
                <a:blip r:embed="rId2"/>
                <a:stretch>
                  <a:fillRect l="-455" t="-1982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8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Physically Based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>
                    <a:cs typeface="Calibri"/>
                  </a:rPr>
                  <a:t>Physically Based Rendering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≠</m:t>
                    </m:r>
                  </m:oMath>
                </a14:m>
                <a:r>
                  <a:rPr lang="en-US" sz="2400" dirty="0">
                    <a:cs typeface="Calibri"/>
                  </a:rPr>
                  <a:t> Physically Correct Rendering</a:t>
                </a:r>
                <a:endParaRPr lang="ru-RU" sz="2400" dirty="0">
                  <a:cs typeface="Calibri"/>
                </a:endParaRPr>
              </a:p>
              <a:p>
                <a:r>
                  <a:rPr lang="ru-RU" sz="2400" b="1" dirty="0">
                    <a:cs typeface="Calibri"/>
                  </a:rPr>
                  <a:t>Производительность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Для получения корректного значения освещенности в точке (пикселе) нужно проинтегрировать все входящее излучение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Для корректного вычисления отражений и прочего – отследить путь каждого (!) луча света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В пиксельном шейдере в реальном времени этого не сделать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Мы вынуждены использовать приближение – упрощенную модель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Cook-Torrance BRDF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85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все сделано правильно, должно получится что-то вроде такого (здесь один источник)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230853-19CA-428A-BA3E-5E3663E91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7509" y="2765425"/>
            <a:ext cx="6138908" cy="359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15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Чтобы художники создавали согласованные объекты для игры, а картинка выглядела более реалистичной, нам нужно использовать модель освещения, основанную на реальной физике – </a:t>
            </a:r>
            <a:r>
              <a:rPr lang="en-US" sz="2000" dirty="0"/>
              <a:t>PBR</a:t>
            </a:r>
          </a:p>
          <a:p>
            <a:r>
              <a:rPr lang="en-US" sz="2000" dirty="0"/>
              <a:t>PBR </a:t>
            </a:r>
            <a:r>
              <a:rPr lang="ru-RU" sz="2000" dirty="0"/>
              <a:t>модель основана на: законе сохранения энергии, модели </a:t>
            </a:r>
            <a:r>
              <a:rPr lang="ru-RU" sz="2000" dirty="0" err="1"/>
              <a:t>микрограней</a:t>
            </a:r>
            <a:r>
              <a:rPr lang="ru-RU" sz="2000" dirty="0"/>
              <a:t> и основном уравнении рендеринга</a:t>
            </a:r>
          </a:p>
          <a:p>
            <a:r>
              <a:rPr lang="ru-RU" sz="2000" dirty="0"/>
              <a:t>Для основного уравнения необходима </a:t>
            </a:r>
            <a:r>
              <a:rPr lang="en-US" sz="2000" dirty="0"/>
              <a:t>BRDF </a:t>
            </a:r>
            <a:r>
              <a:rPr lang="ru-RU" sz="2000" dirty="0"/>
              <a:t>функция</a:t>
            </a:r>
            <a:endParaRPr lang="en-US" sz="2000" dirty="0"/>
          </a:p>
          <a:p>
            <a:r>
              <a:rPr lang="ru-RU" sz="2000" dirty="0"/>
              <a:t>Для </a:t>
            </a:r>
            <a:r>
              <a:rPr lang="en-US" sz="2000" dirty="0"/>
              <a:t>BRDF </a:t>
            </a:r>
            <a:r>
              <a:rPr lang="ru-RU" sz="2000" dirty="0"/>
              <a:t>мы используем модель Кука-</a:t>
            </a:r>
            <a:r>
              <a:rPr lang="ru-RU" sz="2000" dirty="0" err="1"/>
              <a:t>Торранса</a:t>
            </a:r>
            <a:endParaRPr lang="ru-RU" sz="2000" dirty="0"/>
          </a:p>
          <a:p>
            <a:r>
              <a:rPr lang="ru-RU" sz="2000" dirty="0"/>
              <a:t>При работе с точечными источниками света нам не нужно ничего интегрировать – интеграл превращается в сумму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1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Источники и дополнительная литература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hlinkClick r:id="rId2"/>
              </a:rPr>
              <a:t>Скриншоты из презентации без сжатия</a:t>
            </a:r>
            <a:endParaRPr lang="ru-RU" sz="2000" dirty="0">
              <a:hlinkClick r:id="rId3"/>
            </a:endParaRPr>
          </a:p>
          <a:p>
            <a:r>
              <a:rPr lang="en-US" sz="2000" dirty="0" err="1">
                <a:hlinkClick r:id="rId3"/>
              </a:rPr>
              <a:t>LearnOpenGL</a:t>
            </a:r>
            <a:endParaRPr lang="en-US" sz="2000" dirty="0"/>
          </a:p>
          <a:p>
            <a:r>
              <a:rPr lang="en-US" sz="2000" dirty="0">
                <a:hlinkClick r:id="rId4"/>
              </a:rPr>
              <a:t>Physics and Math of Shading</a:t>
            </a:r>
            <a:r>
              <a:rPr lang="en-US" sz="2000" dirty="0"/>
              <a:t>, </a:t>
            </a:r>
            <a:r>
              <a:rPr lang="en-US" sz="2000" dirty="0" err="1"/>
              <a:t>Naty</a:t>
            </a:r>
            <a:r>
              <a:rPr lang="en-US" sz="2000" dirty="0"/>
              <a:t> Hoffman</a:t>
            </a:r>
            <a:endParaRPr lang="ru-RU" sz="2000" dirty="0"/>
          </a:p>
          <a:p>
            <a:r>
              <a:rPr lang="en-US" sz="2000" dirty="0" err="1">
                <a:hlinkClick r:id="rId5"/>
              </a:rPr>
              <a:t>Skyforge</a:t>
            </a:r>
            <a:r>
              <a:rPr lang="en-US" sz="2000" dirty="0">
                <a:hlinkClick r:id="rId5"/>
              </a:rPr>
              <a:t>: </a:t>
            </a:r>
            <a:r>
              <a:rPr lang="ru-RU" sz="2000" dirty="0">
                <a:hlinkClick r:id="rId5"/>
              </a:rPr>
              <a:t>технологии рендеринга</a:t>
            </a:r>
            <a:r>
              <a:rPr lang="ru-RU" sz="2000" dirty="0"/>
              <a:t>, Сергей Макеев</a:t>
            </a:r>
          </a:p>
          <a:p>
            <a:r>
              <a:rPr lang="en-US" sz="2000" dirty="0">
                <a:hlinkClick r:id="rId6"/>
              </a:rPr>
              <a:t>Real Shading in Unreal Engine</a:t>
            </a:r>
            <a:r>
              <a:rPr lang="ru-RU" sz="2000" dirty="0"/>
              <a:t>, </a:t>
            </a:r>
            <a:r>
              <a:rPr lang="en-US" sz="2000" dirty="0"/>
              <a:t>Brian Karis</a:t>
            </a:r>
          </a:p>
          <a:p>
            <a:r>
              <a:rPr lang="en-US" sz="2000" dirty="0">
                <a:hlinkClick r:id="rId7"/>
              </a:rPr>
              <a:t>Real Shading in Unreal Engine</a:t>
            </a:r>
            <a:r>
              <a:rPr lang="ru-RU" sz="2000" dirty="0"/>
              <a:t>, </a:t>
            </a:r>
            <a:r>
              <a:rPr lang="en-US" sz="2000" dirty="0"/>
              <a:t>course notes</a:t>
            </a:r>
            <a:r>
              <a:rPr lang="ru-RU" sz="2000" dirty="0"/>
              <a:t>, </a:t>
            </a:r>
            <a:r>
              <a:rPr lang="en-US" sz="2000" dirty="0"/>
              <a:t>Brian Karis</a:t>
            </a:r>
          </a:p>
          <a:p>
            <a:r>
              <a:rPr lang="en-US" sz="2000" dirty="0">
                <a:hlinkClick r:id="rId8"/>
              </a:rPr>
              <a:t>Moving Frostbite to PBR 3.0</a:t>
            </a:r>
            <a:r>
              <a:rPr lang="en-US" sz="2000" dirty="0"/>
              <a:t>, </a:t>
            </a:r>
            <a:r>
              <a:rPr lang="en-US" sz="2000" dirty="0">
                <a:effectLst/>
              </a:rPr>
              <a:t>Sebastien Lagarde et al.</a:t>
            </a:r>
            <a:endParaRPr lang="en-US" sz="2000" dirty="0"/>
          </a:p>
          <a:p>
            <a:r>
              <a:rPr lang="en-US" sz="2000" dirty="0" err="1">
                <a:hlinkClick r:id="rId9"/>
              </a:rPr>
              <a:t>Scratchapixel</a:t>
            </a:r>
            <a:r>
              <a:rPr lang="en-US" sz="2000" dirty="0">
                <a:hlinkClick r:id="rId9"/>
              </a:rPr>
              <a:t>: The </a:t>
            </a:r>
            <a:r>
              <a:rPr lang="en-US" sz="2000" dirty="0" err="1">
                <a:hlinkClick r:id="rId9"/>
              </a:rPr>
              <a:t>Phong</a:t>
            </a:r>
            <a:r>
              <a:rPr lang="en-US" sz="2000" dirty="0">
                <a:hlinkClick r:id="rId9"/>
              </a:rPr>
              <a:t> Model, Introduction to the Concepts of Shader, Reflection Models and BRDF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47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9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Сменить геометрию сцены на сферу</a:t>
            </a:r>
          </a:p>
          <a:p>
            <a:r>
              <a:rPr lang="ru-RU" sz="2000" dirty="0"/>
              <a:t>Реализовать </a:t>
            </a:r>
            <a:r>
              <a:rPr lang="en-US" sz="2000" dirty="0"/>
              <a:t>PBR </a:t>
            </a:r>
            <a:r>
              <a:rPr lang="ru-RU" sz="2000" dirty="0"/>
              <a:t>модель освещения для точечных источников</a:t>
            </a:r>
          </a:p>
          <a:p>
            <a:r>
              <a:rPr lang="ru-RU" sz="2000" dirty="0"/>
              <a:t>Добавить режимы отображения: </a:t>
            </a:r>
            <a:r>
              <a:rPr lang="en-US" sz="2000" dirty="0"/>
              <a:t>normal distribution function, geometry function, Fresnel function (</a:t>
            </a:r>
            <a:r>
              <a:rPr lang="ru-RU" sz="2000" dirty="0"/>
              <a:t>без </a:t>
            </a:r>
            <a:r>
              <a:rPr lang="en-US" sz="2000" dirty="0" err="1"/>
              <a:t>tonemapping</a:t>
            </a:r>
            <a:r>
              <a:rPr lang="en-US" sz="2000" dirty="0"/>
              <a:t>)</a:t>
            </a:r>
            <a:r>
              <a:rPr lang="ru-RU" sz="2000" dirty="0"/>
              <a:t>. Переключение режимов: цифровыми клавишами или через </a:t>
            </a:r>
            <a:r>
              <a:rPr lang="en-US" sz="2000" dirty="0" err="1">
                <a:hlinkClick r:id="rId2"/>
              </a:rPr>
              <a:t>ImGui</a:t>
            </a:r>
            <a:endParaRPr lang="en-US" sz="2000" dirty="0"/>
          </a:p>
          <a:p>
            <a:r>
              <a:rPr lang="ru-RU" sz="2000" dirty="0"/>
              <a:t>Команды 1, 3, 5, 7 – сделать настройки </a:t>
            </a:r>
            <a:r>
              <a:rPr lang="en-US" sz="2000" dirty="0"/>
              <a:t>roughness</a:t>
            </a:r>
            <a:r>
              <a:rPr lang="ru-RU" sz="2000" dirty="0"/>
              <a:t>, </a:t>
            </a:r>
            <a:r>
              <a:rPr lang="en-US" sz="2000" dirty="0" err="1"/>
              <a:t>metalness</a:t>
            </a:r>
            <a:r>
              <a:rPr lang="en-US" sz="2000" dirty="0"/>
              <a:t> </a:t>
            </a:r>
            <a:r>
              <a:rPr lang="ru-RU" sz="2000" dirty="0"/>
              <a:t>и цвета через </a:t>
            </a:r>
            <a:r>
              <a:rPr lang="en-US" sz="2000" dirty="0" err="1">
                <a:hlinkClick r:id="rId2"/>
              </a:rPr>
              <a:t>ImGui</a:t>
            </a:r>
            <a:endParaRPr lang="en-US" sz="2000" dirty="0"/>
          </a:p>
          <a:p>
            <a:r>
              <a:rPr lang="ru-RU" sz="2000" dirty="0"/>
              <a:t>Команды 2, 4, 6 – сетку из объектов с шагом </a:t>
            </a:r>
            <a:r>
              <a:rPr lang="en-US" sz="2000" dirty="0"/>
              <a:t>roughness </a:t>
            </a:r>
            <a:r>
              <a:rPr lang="ru-RU" sz="2000" dirty="0"/>
              <a:t>и </a:t>
            </a:r>
            <a:r>
              <a:rPr lang="en-US" sz="2000" dirty="0" err="1"/>
              <a:t>metalness</a:t>
            </a:r>
            <a:endParaRPr lang="en-US" sz="2000" dirty="0"/>
          </a:p>
          <a:p>
            <a:r>
              <a:rPr lang="ru-RU" sz="2000" dirty="0"/>
              <a:t>Вспомнить, как работают </a:t>
            </a:r>
            <a:r>
              <a:rPr lang="en-US" sz="2000" dirty="0" err="1"/>
              <a:t>cubemap</a:t>
            </a:r>
            <a:r>
              <a:rPr lang="en-US" sz="2000" dirty="0"/>
              <a:t> </a:t>
            </a:r>
            <a:r>
              <a:rPr lang="ru-RU" sz="2000" dirty="0"/>
              <a:t>текстуры, добавить в сцену простую </a:t>
            </a:r>
            <a:r>
              <a:rPr lang="en-US" sz="2000" dirty="0"/>
              <a:t>environment sphere</a:t>
            </a:r>
            <a:endParaRPr lang="ru-RU" sz="2000" dirty="0"/>
          </a:p>
          <a:p>
            <a:r>
              <a:rPr lang="ru-RU" sz="2000" b="1" dirty="0"/>
              <a:t>Примечание: в шейдере обязательно применяйте </a:t>
            </a:r>
            <a:r>
              <a:rPr lang="en-US" sz="2000" b="1" i="1" dirty="0"/>
              <a:t>clamp()</a:t>
            </a:r>
            <a:r>
              <a:rPr lang="en-US" sz="2000" b="1" dirty="0"/>
              <a:t> </a:t>
            </a:r>
            <a:r>
              <a:rPr lang="ru-RU" sz="2000" b="1" dirty="0"/>
              <a:t>для величин, для которых выходящее за границы значение смысла не имеет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1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Условности игрового сценария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Предположим, по сценарию игрок должен зайти в дом и заметить свечу. Но игра поддерживает смену ночи и дня, и днем он корректно изображенную свечу просто не заметит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C59B16-F546-4A5E-B76A-FF582B21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91" y="3414529"/>
            <a:ext cx="1743318" cy="26197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F8F0D74-9CC9-4F61-AEB5-5875EE5C4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91" y="3429000"/>
            <a:ext cx="174331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8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Physically Based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>
                    <a:cs typeface="Calibri"/>
                  </a:rPr>
                  <a:t>Physically Based Rendering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≠</m:t>
                    </m:r>
                  </m:oMath>
                </a14:m>
                <a:r>
                  <a:rPr lang="en-US" sz="2400" dirty="0">
                    <a:cs typeface="Calibri"/>
                  </a:rPr>
                  <a:t> Physically Correct Rendering</a:t>
                </a:r>
                <a:endParaRPr lang="ru-RU" sz="2400" dirty="0">
                  <a:cs typeface="Calibri"/>
                </a:endParaRPr>
              </a:p>
              <a:p>
                <a:r>
                  <a:rPr lang="ru-RU" sz="2400" b="1" dirty="0">
                    <a:cs typeface="Calibri"/>
                  </a:rPr>
                  <a:t>Производительность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Интеграл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Вычисление лучей</a:t>
                </a:r>
              </a:p>
              <a:p>
                <a:r>
                  <a:rPr lang="ru-RU" sz="2400" b="1" dirty="0">
                    <a:cs typeface="Calibri"/>
                  </a:rPr>
                  <a:t>Игровые условности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Свеча на окне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Снайпер в доме (см. главу про </a:t>
                </a:r>
                <a:r>
                  <a:rPr lang="en-US" sz="2000" dirty="0">
                    <a:cs typeface="Calibri"/>
                  </a:rPr>
                  <a:t>HDR</a:t>
                </a:r>
                <a:r>
                  <a:rPr lang="ru-RU" sz="2000" dirty="0"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3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Нереалистичные эффекты для реалистичной картинки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922969" cy="4042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Eye adaptation </a:t>
            </a:r>
            <a:r>
              <a:rPr lang="ru-RU" sz="2000" dirty="0">
                <a:cs typeface="Calibri"/>
              </a:rPr>
              <a:t>должен работать так, чтобы пользователь его заметил и воспринял «как в жизни», но при этом не должен мельтешить перед глазами и мешать</a:t>
            </a:r>
          </a:p>
          <a:p>
            <a:r>
              <a:rPr lang="ru-RU" sz="2000" dirty="0">
                <a:cs typeface="Calibri"/>
              </a:rPr>
              <a:t>Если для ярких источников света (солнце) добавлять эффект </a:t>
            </a:r>
            <a:r>
              <a:rPr lang="en-US" sz="2000" dirty="0">
                <a:cs typeface="Calibri"/>
              </a:rPr>
              <a:t>lens flare</a:t>
            </a:r>
            <a:r>
              <a:rPr lang="ru-RU" sz="2000" dirty="0">
                <a:cs typeface="Calibri"/>
              </a:rPr>
              <a:t>, то они будут восприниматься именно как особенно яркие, почти ослепляющие. Хотя в реальной жизни в глазах человека эффекта </a:t>
            </a:r>
            <a:r>
              <a:rPr lang="en-US" sz="2000" dirty="0">
                <a:cs typeface="Calibri"/>
              </a:rPr>
              <a:t>lens flare </a:t>
            </a:r>
            <a:r>
              <a:rPr lang="ru-RU" sz="2000" dirty="0">
                <a:cs typeface="Calibri"/>
              </a:rPr>
              <a:t>нет, это эффект от оптики камеры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79D3B2-C30D-44DE-ADE8-3A87136BA3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62" y="2176272"/>
            <a:ext cx="3519276" cy="22087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49ECAB-0F00-404B-B9F6-11A50A24D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0962" y="4463633"/>
            <a:ext cx="3519275" cy="22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Physically Based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>
                    <a:cs typeface="Calibri"/>
                  </a:rPr>
                  <a:t>Physically Based Rendering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≠</m:t>
                    </m:r>
                  </m:oMath>
                </a14:m>
                <a:r>
                  <a:rPr lang="en-US" sz="2400" dirty="0">
                    <a:cs typeface="Calibri"/>
                  </a:rPr>
                  <a:t> Physically Correct Rendering</a:t>
                </a:r>
                <a:endParaRPr lang="ru-RU" sz="2400" dirty="0">
                  <a:cs typeface="Calibri"/>
                </a:endParaRPr>
              </a:p>
              <a:p>
                <a:r>
                  <a:rPr lang="ru-RU" sz="2400" b="1" dirty="0">
                    <a:cs typeface="Calibri"/>
                  </a:rPr>
                  <a:t>Производительность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Интеграл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Вычисление лучей</a:t>
                </a:r>
              </a:p>
              <a:p>
                <a:r>
                  <a:rPr lang="ru-RU" sz="2400" b="1" dirty="0">
                    <a:cs typeface="Calibri"/>
                  </a:rPr>
                  <a:t>Игровые условности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Свеча на окне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Снайпер в доме (см. главу про </a:t>
                </a:r>
                <a:r>
                  <a:rPr lang="en-US" sz="2000" dirty="0">
                    <a:cs typeface="Calibri"/>
                  </a:rPr>
                  <a:t>HDR</a:t>
                </a:r>
                <a:r>
                  <a:rPr lang="ru-RU" sz="2000" dirty="0">
                    <a:cs typeface="Calibri"/>
                  </a:rPr>
                  <a:t>)</a:t>
                </a:r>
              </a:p>
              <a:p>
                <a:r>
                  <a:rPr lang="ru-RU" sz="2400" b="1" dirty="0">
                    <a:cs typeface="Calibri"/>
                  </a:rPr>
                  <a:t>Нереалистичные эффекты для реалистичной картинки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Eye adaptation</a:t>
                </a:r>
              </a:p>
              <a:p>
                <a:pPr lvl="1"/>
                <a:r>
                  <a:rPr lang="en-US" sz="2000" dirty="0">
                    <a:cs typeface="Calibri"/>
                  </a:rPr>
                  <a:t>Lens flare</a:t>
                </a: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6038</TotalTime>
  <Words>2734</Words>
  <Application>Microsoft Office PowerPoint</Application>
  <PresentationFormat>Широкоэкранный</PresentationFormat>
  <Paragraphs>339</Paragraphs>
  <Slides>53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Глава 3. Physically Based Rendering</vt:lpstr>
      <vt:lpstr>Суть проблемы</vt:lpstr>
      <vt:lpstr>Суть проблемы</vt:lpstr>
      <vt:lpstr>Суть проблемы</vt:lpstr>
      <vt:lpstr>Physically Based Rendering</vt:lpstr>
      <vt:lpstr>Условности игрового сценария</vt:lpstr>
      <vt:lpstr>Physically Based Rendering</vt:lpstr>
      <vt:lpstr>Нереалистичные эффекты для реалистичной картинки</vt:lpstr>
      <vt:lpstr>Physically Based Rendering</vt:lpstr>
      <vt:lpstr>Философия современных графических движков</vt:lpstr>
      <vt:lpstr>Physically Based Rendering</vt:lpstr>
      <vt:lpstr>Physically Based Rendering, в чем суть</vt:lpstr>
      <vt:lpstr>Модель микрограней, отражение</vt:lpstr>
      <vt:lpstr>Модель микрограней, рассеивание</vt:lpstr>
      <vt:lpstr>Модель микрограней, рассеивание</vt:lpstr>
      <vt:lpstr>Модель микрограней, поглощение</vt:lpstr>
      <vt:lpstr>Модель микрограней, металлы и диэлектрики</vt:lpstr>
      <vt:lpstr>Сохранение энергии</vt:lpstr>
      <vt:lpstr>Телесный угол</vt:lpstr>
      <vt:lpstr>Поток излучения</vt:lpstr>
      <vt:lpstr>Энергетическая яркость</vt:lpstr>
      <vt:lpstr>Основное уравнение рендеринга</vt:lpstr>
      <vt:lpstr>Основное уравнение рендеринга</vt:lpstr>
      <vt:lpstr>Основное уравнение рендеринга</vt:lpstr>
      <vt:lpstr>Основное уравнение рендеринга</vt:lpstr>
      <vt:lpstr>Основное уравнение рендеринга</vt:lpstr>
      <vt:lpstr>Bidirectional Reflection Distribution Function (BRDF)</vt:lpstr>
      <vt:lpstr>Bidirectional Reflection Distribution Function (BRDF)</vt:lpstr>
      <vt:lpstr>Cook-Torrance BRDF</vt:lpstr>
      <vt:lpstr>Модель рассеянного освещения Ламберта</vt:lpstr>
      <vt:lpstr>Модель рассеянного освещения Ламберта</vt:lpstr>
      <vt:lpstr>Модель рассеянного освещения Ламберта</vt:lpstr>
      <vt:lpstr>Отраженная часть света в модели Кука-Торранса</vt:lpstr>
      <vt:lpstr>Normal Distribution Function</vt:lpstr>
      <vt:lpstr>Normal Distribution Function</vt:lpstr>
      <vt:lpstr>Geometry Function</vt:lpstr>
      <vt:lpstr>Geometry Function</vt:lpstr>
      <vt:lpstr>Geometry Function</vt:lpstr>
      <vt:lpstr>Fresnel Function</vt:lpstr>
      <vt:lpstr>Fresnel Function</vt:lpstr>
      <vt:lpstr>Fresnel Function</vt:lpstr>
      <vt:lpstr>Fresnel Function</vt:lpstr>
      <vt:lpstr>Fresnel Function</vt:lpstr>
      <vt:lpstr>Fresnel Function</vt:lpstr>
      <vt:lpstr>Fresnel Function</vt:lpstr>
      <vt:lpstr>Fresnel Function</vt:lpstr>
      <vt:lpstr>Отраженная часть света в модели Кука-Торранса</vt:lpstr>
      <vt:lpstr>Cook-Torrance BRDF</vt:lpstr>
      <vt:lpstr>Интегрирование</vt:lpstr>
      <vt:lpstr>Cook-Torrance BRDF</vt:lpstr>
      <vt:lpstr>Заключение</vt:lpstr>
      <vt:lpstr>Источники и дополнительная литература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190</cp:revision>
  <dcterms:created xsi:type="dcterms:W3CDTF">2020-11-03T09:20:39Z</dcterms:created>
  <dcterms:modified xsi:type="dcterms:W3CDTF">2022-05-25T08:56:24Z</dcterms:modified>
</cp:coreProperties>
</file>